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72" r:id="rId1"/>
  </p:sldMasterIdLst>
  <p:notesMasterIdLst>
    <p:notesMasterId r:id="rId20"/>
  </p:notesMasterIdLst>
  <p:handoutMasterIdLst>
    <p:handoutMasterId r:id="rId21"/>
  </p:handoutMasterIdLst>
  <p:sldIdLst>
    <p:sldId id="256" r:id="rId2"/>
    <p:sldId id="269" r:id="rId3"/>
    <p:sldId id="268" r:id="rId4"/>
    <p:sldId id="271" r:id="rId5"/>
    <p:sldId id="258" r:id="rId6"/>
    <p:sldId id="272" r:id="rId7"/>
    <p:sldId id="273" r:id="rId8"/>
    <p:sldId id="290" r:id="rId9"/>
    <p:sldId id="280" r:id="rId10"/>
    <p:sldId id="284" r:id="rId11"/>
    <p:sldId id="274" r:id="rId12"/>
    <p:sldId id="276" r:id="rId13"/>
    <p:sldId id="283" r:id="rId14"/>
    <p:sldId id="285" r:id="rId15"/>
    <p:sldId id="286" r:id="rId16"/>
    <p:sldId id="287" r:id="rId17"/>
    <p:sldId id="291" r:id="rId18"/>
    <p:sldId id="292" r:id="rId19"/>
  </p:sldIdLst>
  <p:sldSz cx="12192000" cy="6858000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BD8"/>
    <a:srgbClr val="ECF3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79" autoAdjust="0"/>
    <p:restoredTop sz="73724" autoAdjust="0"/>
  </p:normalViewPr>
  <p:slideViewPr>
    <p:cSldViewPr snapToGrid="0">
      <p:cViewPr varScale="1">
        <p:scale>
          <a:sx n="54" d="100"/>
          <a:sy n="54" d="100"/>
        </p:scale>
        <p:origin x="1308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#1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CF8A1A-BE31-A64D-913A-BFB96453BCA4}" type="doc">
      <dgm:prSet loTypeId="urn:microsoft.com/office/officeart/2005/8/layout/hierarchy5" loCatId="list" qsTypeId="urn:microsoft.com/office/officeart/2005/8/quickstyle/simple1#11" qsCatId="simple" csTypeId="urn:microsoft.com/office/officeart/2005/8/colors/accent0_3#1" csCatId="mainScheme" phldr="1"/>
      <dgm:spPr/>
      <dgm:t>
        <a:bodyPr/>
        <a:lstStyle/>
        <a:p>
          <a:endParaRPr lang="nl-NL"/>
        </a:p>
      </dgm:t>
    </dgm:pt>
    <dgm:pt modelId="{A8AF83FE-5B1B-2C40-9168-64FC9033A4DA}">
      <dgm:prSet phldrT="[Teks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nl-NL" dirty="0"/>
            <a:t>HBO WO OPLEIDINGEN   </a:t>
          </a:r>
        </a:p>
        <a:p>
          <a:endParaRPr lang="nl-NL" dirty="0"/>
        </a:p>
        <a:p>
          <a:r>
            <a:rPr lang="nl-NL" dirty="0"/>
            <a:t>MBO bij de opleiding zelf!</a:t>
          </a:r>
        </a:p>
      </dgm:t>
    </dgm:pt>
    <dgm:pt modelId="{27217F91-BE6B-4E41-9656-168261C77277}" type="parTrans" cxnId="{737AE7CA-C6B9-B741-B135-3C839FDD117C}">
      <dgm:prSet/>
      <dgm:spPr/>
      <dgm:t>
        <a:bodyPr/>
        <a:lstStyle/>
        <a:p>
          <a:endParaRPr lang="nl-NL"/>
        </a:p>
      </dgm:t>
    </dgm:pt>
    <dgm:pt modelId="{E0C86C5F-2DE6-7B48-BD63-530534B29343}" type="sibTrans" cxnId="{737AE7CA-C6B9-B741-B135-3C839FDD117C}">
      <dgm:prSet/>
      <dgm:spPr/>
      <dgm:t>
        <a:bodyPr/>
        <a:lstStyle/>
        <a:p>
          <a:endParaRPr lang="nl-NL"/>
        </a:p>
      </dgm:t>
    </dgm:pt>
    <dgm:pt modelId="{89766A94-66F5-1545-A999-697EF843628A}">
      <dgm:prSet phldrT="[Tekst]"/>
      <dgm:spPr/>
      <dgm:t>
        <a:bodyPr/>
        <a:lstStyle/>
        <a:p>
          <a:r>
            <a:rPr lang="nl-NL" dirty="0"/>
            <a:t>OPLEIDING ZONDER SELECTIE</a:t>
          </a:r>
        </a:p>
      </dgm:t>
    </dgm:pt>
    <dgm:pt modelId="{27909BD7-731B-B046-ACF4-64E40C1650F2}" type="parTrans" cxnId="{35BDAE73-3C25-E343-A645-7ABDA8C26535}">
      <dgm:prSet/>
      <dgm:spPr/>
      <dgm:t>
        <a:bodyPr/>
        <a:lstStyle/>
        <a:p>
          <a:endParaRPr lang="nl-NL"/>
        </a:p>
      </dgm:t>
    </dgm:pt>
    <dgm:pt modelId="{3C411E95-570D-C44E-85E9-33E063CF5F5A}" type="sibTrans" cxnId="{35BDAE73-3C25-E343-A645-7ABDA8C26535}">
      <dgm:prSet/>
      <dgm:spPr/>
      <dgm:t>
        <a:bodyPr/>
        <a:lstStyle/>
        <a:p>
          <a:endParaRPr lang="nl-NL"/>
        </a:p>
      </dgm:t>
    </dgm:pt>
    <dgm:pt modelId="{57BD4B84-4A8A-AA45-A1E9-748B3688FBFB}">
      <dgm:prSet phldrT="[Tekst]"/>
      <dgm:spPr/>
      <dgm:t>
        <a:bodyPr/>
        <a:lstStyle/>
        <a:p>
          <a:r>
            <a:rPr lang="nl-NL" dirty="0"/>
            <a:t>STUDIELINK</a:t>
          </a:r>
        </a:p>
      </dgm:t>
    </dgm:pt>
    <dgm:pt modelId="{B56F59C5-6DF5-8B4E-B49B-5665E3712CC5}" type="parTrans" cxnId="{45D859E1-A6D4-3A4D-98E6-8CF3D6B676AB}">
      <dgm:prSet/>
      <dgm:spPr/>
      <dgm:t>
        <a:bodyPr/>
        <a:lstStyle/>
        <a:p>
          <a:endParaRPr lang="nl-NL"/>
        </a:p>
      </dgm:t>
    </dgm:pt>
    <dgm:pt modelId="{FFAB37D1-9C8E-3D44-915B-3785338FCCAF}" type="sibTrans" cxnId="{45D859E1-A6D4-3A4D-98E6-8CF3D6B676AB}">
      <dgm:prSet/>
      <dgm:spPr/>
      <dgm:t>
        <a:bodyPr/>
        <a:lstStyle/>
        <a:p>
          <a:endParaRPr lang="nl-NL"/>
        </a:p>
      </dgm:t>
    </dgm:pt>
    <dgm:pt modelId="{D7B410DC-4506-A54C-AC1C-EAA2D98053D4}">
      <dgm:prSet phldrT="[Tekst]"/>
      <dgm:spPr/>
      <dgm:t>
        <a:bodyPr/>
        <a:lstStyle/>
        <a:p>
          <a:r>
            <a:rPr lang="nl-NL" dirty="0"/>
            <a:t>OPLEIDING MET SELECTIE</a:t>
          </a:r>
        </a:p>
      </dgm:t>
    </dgm:pt>
    <dgm:pt modelId="{67A43C66-27BB-814A-823E-CA72FB86CEDB}" type="parTrans" cxnId="{80E9C936-67A1-3D45-BD2F-C019F2DC46B8}">
      <dgm:prSet/>
      <dgm:spPr/>
      <dgm:t>
        <a:bodyPr/>
        <a:lstStyle/>
        <a:p>
          <a:endParaRPr lang="nl-NL"/>
        </a:p>
      </dgm:t>
    </dgm:pt>
    <dgm:pt modelId="{004A024E-23CF-1046-B31A-D5990DB57102}" type="sibTrans" cxnId="{80E9C936-67A1-3D45-BD2F-C019F2DC46B8}">
      <dgm:prSet/>
      <dgm:spPr/>
      <dgm:t>
        <a:bodyPr/>
        <a:lstStyle/>
        <a:p>
          <a:endParaRPr lang="nl-NL"/>
        </a:p>
      </dgm:t>
    </dgm:pt>
    <dgm:pt modelId="{DC0B781F-0A31-B042-BD98-3CBC71805F9F}">
      <dgm:prSet phldrT="[Tekst]"/>
      <dgm:spPr/>
      <dgm:t>
        <a:bodyPr/>
        <a:lstStyle/>
        <a:p>
          <a:r>
            <a:rPr lang="nl-NL" dirty="0"/>
            <a:t>Studielink</a:t>
          </a:r>
        </a:p>
      </dgm:t>
    </dgm:pt>
    <dgm:pt modelId="{31011EDC-1B7A-9547-8484-2BB86F1D5392}" type="parTrans" cxnId="{2BD2B630-E85A-A046-888C-33D3E6034D76}">
      <dgm:prSet/>
      <dgm:spPr/>
      <dgm:t>
        <a:bodyPr/>
        <a:lstStyle/>
        <a:p>
          <a:endParaRPr lang="nl-NL"/>
        </a:p>
      </dgm:t>
    </dgm:pt>
    <dgm:pt modelId="{3A74DC71-BB97-4544-A149-6D2834952047}" type="sibTrans" cxnId="{2BD2B630-E85A-A046-888C-33D3E6034D76}">
      <dgm:prSet/>
      <dgm:spPr/>
      <dgm:t>
        <a:bodyPr/>
        <a:lstStyle/>
        <a:p>
          <a:endParaRPr lang="nl-NL"/>
        </a:p>
      </dgm:t>
    </dgm:pt>
    <dgm:pt modelId="{FFAD59C8-19D9-FF47-8963-1FBAC4B91BCA}">
      <dgm:prSet phldrT="[Tekst]" phldr="1"/>
      <dgm:spPr>
        <a:solidFill>
          <a:srgbClr val="FF0000"/>
        </a:solidFill>
      </dgm:spPr>
      <dgm:t>
        <a:bodyPr/>
        <a:lstStyle/>
        <a:p>
          <a:endParaRPr lang="nl-NL" dirty="0"/>
        </a:p>
      </dgm:t>
    </dgm:pt>
    <dgm:pt modelId="{25147C96-8224-7F4E-B7CF-21CDF255B71C}" type="parTrans" cxnId="{EFFE927C-DF57-FB4B-B2B5-FAB3A5D5DEB7}">
      <dgm:prSet/>
      <dgm:spPr/>
      <dgm:t>
        <a:bodyPr/>
        <a:lstStyle/>
        <a:p>
          <a:endParaRPr lang="nl-NL"/>
        </a:p>
      </dgm:t>
    </dgm:pt>
    <dgm:pt modelId="{DA66621E-A558-3B42-ADBF-24C388FDCB0E}" type="sibTrans" cxnId="{EFFE927C-DF57-FB4B-B2B5-FAB3A5D5DEB7}">
      <dgm:prSet/>
      <dgm:spPr/>
      <dgm:t>
        <a:bodyPr/>
        <a:lstStyle/>
        <a:p>
          <a:endParaRPr lang="nl-NL"/>
        </a:p>
      </dgm:t>
    </dgm:pt>
    <dgm:pt modelId="{2E90A23D-DCBA-F743-AE94-7D1BB6D09488}">
      <dgm:prSet phldrT="[Tekst]" phldr="1"/>
      <dgm:spPr>
        <a:solidFill>
          <a:schemeClr val="accent1"/>
        </a:solidFill>
      </dgm:spPr>
      <dgm:t>
        <a:bodyPr/>
        <a:lstStyle/>
        <a:p>
          <a:endParaRPr lang="nl-NL" dirty="0"/>
        </a:p>
      </dgm:t>
    </dgm:pt>
    <dgm:pt modelId="{B73B6186-D4ED-5946-9C38-404F49E5321C}" type="parTrans" cxnId="{E007E40C-3D7B-3243-AE00-9F06FAC349C9}">
      <dgm:prSet/>
      <dgm:spPr/>
      <dgm:t>
        <a:bodyPr/>
        <a:lstStyle/>
        <a:p>
          <a:endParaRPr lang="nl-NL"/>
        </a:p>
      </dgm:t>
    </dgm:pt>
    <dgm:pt modelId="{C8B67C9D-E2E7-EB4C-822D-3A1367EBBE83}" type="sibTrans" cxnId="{E007E40C-3D7B-3243-AE00-9F06FAC349C9}">
      <dgm:prSet/>
      <dgm:spPr/>
      <dgm:t>
        <a:bodyPr/>
        <a:lstStyle/>
        <a:p>
          <a:endParaRPr lang="nl-NL"/>
        </a:p>
      </dgm:t>
    </dgm:pt>
    <dgm:pt modelId="{DC1A0395-E592-8749-8B5B-FA9F8019015A}">
      <dgm:prSet phldrT="[Tekst]"/>
      <dgm:spPr>
        <a:solidFill>
          <a:schemeClr val="accent2"/>
        </a:solidFill>
      </dgm:spPr>
      <dgm:t>
        <a:bodyPr/>
        <a:lstStyle/>
        <a:p>
          <a:endParaRPr lang="nl-NL" dirty="0"/>
        </a:p>
      </dgm:t>
    </dgm:pt>
    <dgm:pt modelId="{57C06B15-4A97-A445-8F62-21AF7537FCF8}" type="parTrans" cxnId="{EE5B3406-83DC-954C-ABF2-CBCFCAF31CA5}">
      <dgm:prSet/>
      <dgm:spPr/>
      <dgm:t>
        <a:bodyPr/>
        <a:lstStyle/>
        <a:p>
          <a:endParaRPr lang="nl-NL"/>
        </a:p>
      </dgm:t>
    </dgm:pt>
    <dgm:pt modelId="{E4470492-9448-A941-BA72-91C454865805}" type="sibTrans" cxnId="{EE5B3406-83DC-954C-ABF2-CBCFCAF31CA5}">
      <dgm:prSet/>
      <dgm:spPr/>
      <dgm:t>
        <a:bodyPr/>
        <a:lstStyle/>
        <a:p>
          <a:endParaRPr lang="nl-NL"/>
        </a:p>
      </dgm:t>
    </dgm:pt>
    <dgm:pt modelId="{6A8350A6-B18D-9E40-812F-6D28873B6424}">
      <dgm:prSet phldrT="[Tekst]"/>
      <dgm:spPr/>
      <dgm:t>
        <a:bodyPr/>
        <a:lstStyle/>
        <a:p>
          <a:r>
            <a:rPr lang="nl-NL" dirty="0"/>
            <a:t>OPLEIDING MET DECENTRALE SELECTIE</a:t>
          </a:r>
        </a:p>
      </dgm:t>
    </dgm:pt>
    <dgm:pt modelId="{9F0D91AD-70C1-5C44-8568-CC2D949C357E}" type="parTrans" cxnId="{348A4414-D6B3-7749-9838-671F675443DD}">
      <dgm:prSet/>
      <dgm:spPr/>
      <dgm:t>
        <a:bodyPr/>
        <a:lstStyle/>
        <a:p>
          <a:endParaRPr lang="nl-NL"/>
        </a:p>
      </dgm:t>
    </dgm:pt>
    <dgm:pt modelId="{F41204CA-7B12-B143-9FC2-43F97452C669}" type="sibTrans" cxnId="{348A4414-D6B3-7749-9838-671F675443DD}">
      <dgm:prSet/>
      <dgm:spPr/>
      <dgm:t>
        <a:bodyPr/>
        <a:lstStyle/>
        <a:p>
          <a:endParaRPr lang="nl-NL"/>
        </a:p>
      </dgm:t>
    </dgm:pt>
    <dgm:pt modelId="{F5167C31-E495-DF40-86D4-26784BFF5C3C}">
      <dgm:prSet phldrT="[Tekst]"/>
      <dgm:spPr/>
      <dgm:t>
        <a:bodyPr/>
        <a:lstStyle/>
        <a:p>
          <a:r>
            <a:rPr lang="nl-NL" dirty="0"/>
            <a:t>Opleiding + studielink</a:t>
          </a:r>
        </a:p>
      </dgm:t>
    </dgm:pt>
    <dgm:pt modelId="{C9F85A07-7347-F742-851C-7E914B5C2880}" type="parTrans" cxnId="{6F4AF14A-4504-4248-9CCA-FED137CE9A80}">
      <dgm:prSet/>
      <dgm:spPr/>
      <dgm:t>
        <a:bodyPr/>
        <a:lstStyle/>
        <a:p>
          <a:endParaRPr lang="nl-NL"/>
        </a:p>
      </dgm:t>
    </dgm:pt>
    <dgm:pt modelId="{10984195-9774-2F43-B8CB-8517F92FC7A6}" type="sibTrans" cxnId="{6F4AF14A-4504-4248-9CCA-FED137CE9A80}">
      <dgm:prSet/>
      <dgm:spPr/>
      <dgm:t>
        <a:bodyPr/>
        <a:lstStyle/>
        <a:p>
          <a:endParaRPr lang="nl-NL"/>
        </a:p>
      </dgm:t>
    </dgm:pt>
    <dgm:pt modelId="{109C383E-E77B-5D41-92B3-C957F6202B5B}">
      <dgm:prSet phldrT="[Tekst]"/>
      <dgm:spPr/>
      <dgm:t>
        <a:bodyPr/>
        <a:lstStyle/>
        <a:p>
          <a:r>
            <a:rPr lang="nl-NL" dirty="0"/>
            <a:t>PEDAGOGIEK, DOCENT WISKUNDE</a:t>
          </a:r>
        </a:p>
      </dgm:t>
    </dgm:pt>
    <dgm:pt modelId="{3D63BCC4-DE56-2345-BA01-E79DE628D311}" type="parTrans" cxnId="{5392EAD3-2C09-F54E-A896-6856A48DEDDD}">
      <dgm:prSet/>
      <dgm:spPr/>
      <dgm:t>
        <a:bodyPr/>
        <a:lstStyle/>
        <a:p>
          <a:endParaRPr lang="nl-NL"/>
        </a:p>
      </dgm:t>
    </dgm:pt>
    <dgm:pt modelId="{39622D68-2A91-4C4F-9CAB-EBC070677365}" type="sibTrans" cxnId="{5392EAD3-2C09-F54E-A896-6856A48DEDDD}">
      <dgm:prSet/>
      <dgm:spPr/>
      <dgm:t>
        <a:bodyPr/>
        <a:lstStyle/>
        <a:p>
          <a:endParaRPr lang="nl-NL"/>
        </a:p>
      </dgm:t>
    </dgm:pt>
    <dgm:pt modelId="{4DC8A8E8-169C-6240-BC1E-82BB31BF50C0}">
      <dgm:prSet phldrT="[Tekst]"/>
      <dgm:spPr/>
      <dgm:t>
        <a:bodyPr/>
        <a:lstStyle/>
        <a:p>
          <a:r>
            <a:rPr lang="nl-NL" dirty="0"/>
            <a:t>VOOR 1 Mei</a:t>
          </a:r>
        </a:p>
      </dgm:t>
    </dgm:pt>
    <dgm:pt modelId="{4D33B9EB-C32A-CF4E-99E0-29F3B5800A86}" type="parTrans" cxnId="{0426451F-14F7-2A44-861B-AF3852E14FF1}">
      <dgm:prSet/>
      <dgm:spPr/>
      <dgm:t>
        <a:bodyPr/>
        <a:lstStyle/>
        <a:p>
          <a:endParaRPr lang="nl-NL"/>
        </a:p>
      </dgm:t>
    </dgm:pt>
    <dgm:pt modelId="{CF9685BE-DA92-744E-A949-4DD0F7678F4D}" type="sibTrans" cxnId="{0426451F-14F7-2A44-861B-AF3852E14FF1}">
      <dgm:prSet/>
      <dgm:spPr/>
      <dgm:t>
        <a:bodyPr/>
        <a:lstStyle/>
        <a:p>
          <a:endParaRPr lang="nl-NL"/>
        </a:p>
      </dgm:t>
    </dgm:pt>
    <dgm:pt modelId="{1C963C2C-B6C3-244F-8C24-30A2350AFA2E}">
      <dgm:prSet phldrT="[Tekst]"/>
      <dgm:spPr/>
      <dgm:t>
        <a:bodyPr/>
        <a:lstStyle/>
        <a:p>
          <a:r>
            <a:rPr lang="nl-NL" dirty="0"/>
            <a:t>Studiekeuzecheck</a:t>
          </a:r>
        </a:p>
      </dgm:t>
    </dgm:pt>
    <dgm:pt modelId="{85A232FB-484D-2641-99EE-3BC6EE19DC25}" type="parTrans" cxnId="{4070F6C0-45C9-B642-8E47-BC4310575BEC}">
      <dgm:prSet/>
      <dgm:spPr/>
      <dgm:t>
        <a:bodyPr/>
        <a:lstStyle/>
        <a:p>
          <a:endParaRPr lang="nl-NL"/>
        </a:p>
      </dgm:t>
    </dgm:pt>
    <dgm:pt modelId="{4AE91900-C2D6-5949-8859-24411017E037}" type="sibTrans" cxnId="{4070F6C0-45C9-B642-8E47-BC4310575BEC}">
      <dgm:prSet/>
      <dgm:spPr/>
      <dgm:t>
        <a:bodyPr/>
        <a:lstStyle/>
        <a:p>
          <a:endParaRPr lang="nl-NL"/>
        </a:p>
      </dgm:t>
    </dgm:pt>
    <dgm:pt modelId="{6CDAD1C3-ECC3-A44C-A989-A3CD90CBF581}">
      <dgm:prSet phldrT="[Tekst]"/>
      <dgm:spPr/>
      <dgm:t>
        <a:bodyPr/>
        <a:lstStyle/>
        <a:p>
          <a:r>
            <a:rPr lang="nl-NL" dirty="0"/>
            <a:t>Opleiding</a:t>
          </a:r>
        </a:p>
      </dgm:t>
    </dgm:pt>
    <dgm:pt modelId="{18640974-4074-EF4A-8CFD-ADD801B54277}" type="parTrans" cxnId="{1865E2DF-0FE9-3F47-B1D8-A5262402FA48}">
      <dgm:prSet/>
      <dgm:spPr/>
      <dgm:t>
        <a:bodyPr/>
        <a:lstStyle/>
        <a:p>
          <a:endParaRPr lang="nl-NL"/>
        </a:p>
      </dgm:t>
    </dgm:pt>
    <dgm:pt modelId="{109ECAF4-E3C4-6043-83A4-9A0632F9A248}" type="sibTrans" cxnId="{1865E2DF-0FE9-3F47-B1D8-A5262402FA48}">
      <dgm:prSet/>
      <dgm:spPr/>
      <dgm:t>
        <a:bodyPr/>
        <a:lstStyle/>
        <a:p>
          <a:endParaRPr lang="nl-NL"/>
        </a:p>
      </dgm:t>
    </dgm:pt>
    <dgm:pt modelId="{272863E7-17C6-9145-AF03-B1D71F120E10}">
      <dgm:prSet phldrT="[Tekst]"/>
      <dgm:spPr/>
      <dgm:t>
        <a:bodyPr/>
        <a:lstStyle/>
        <a:p>
          <a:r>
            <a:rPr lang="nl-NL" dirty="0"/>
            <a:t>Hotelschool, Kunst/sport opleidingen</a:t>
          </a:r>
        </a:p>
      </dgm:t>
    </dgm:pt>
    <dgm:pt modelId="{4962984D-6CFD-8E49-AD04-80AC921D21E0}" type="parTrans" cxnId="{062A71EA-07F0-3C45-B761-EE80F01DBA75}">
      <dgm:prSet/>
      <dgm:spPr/>
      <dgm:t>
        <a:bodyPr/>
        <a:lstStyle/>
        <a:p>
          <a:endParaRPr lang="nl-NL"/>
        </a:p>
      </dgm:t>
    </dgm:pt>
    <dgm:pt modelId="{E69F40B5-6432-974A-9727-B8C14734C7FF}" type="sibTrans" cxnId="{062A71EA-07F0-3C45-B761-EE80F01DBA75}">
      <dgm:prSet/>
      <dgm:spPr/>
      <dgm:t>
        <a:bodyPr/>
        <a:lstStyle/>
        <a:p>
          <a:endParaRPr lang="nl-NL"/>
        </a:p>
      </dgm:t>
    </dgm:pt>
    <dgm:pt modelId="{E747EACF-B93F-884E-AB44-7934468A5FBA}">
      <dgm:prSet phldrT="[Tekst]"/>
      <dgm:spPr/>
      <dgm:t>
        <a:bodyPr/>
        <a:lstStyle/>
        <a:p>
          <a:r>
            <a:rPr lang="nl-NL" dirty="0"/>
            <a:t>Zo snel mogelijk aanmelden</a:t>
          </a:r>
        </a:p>
      </dgm:t>
    </dgm:pt>
    <dgm:pt modelId="{1E8C1B4E-C03D-304E-B5C7-A2453AC90957}" type="parTrans" cxnId="{B7DF3A3B-A489-EB45-B526-48219CF336D7}">
      <dgm:prSet/>
      <dgm:spPr/>
      <dgm:t>
        <a:bodyPr/>
        <a:lstStyle/>
        <a:p>
          <a:endParaRPr lang="nl-NL"/>
        </a:p>
      </dgm:t>
    </dgm:pt>
    <dgm:pt modelId="{9459D4BA-D331-4342-922E-E714DF4F0988}" type="sibTrans" cxnId="{B7DF3A3B-A489-EB45-B526-48219CF336D7}">
      <dgm:prSet/>
      <dgm:spPr/>
      <dgm:t>
        <a:bodyPr/>
        <a:lstStyle/>
        <a:p>
          <a:endParaRPr lang="nl-NL"/>
        </a:p>
      </dgm:t>
    </dgm:pt>
    <dgm:pt modelId="{AA656E1C-0828-6540-B0B6-E300CF0D614E}">
      <dgm:prSet phldrT="[Tekst]"/>
      <dgm:spPr/>
      <dgm:t>
        <a:bodyPr/>
        <a:lstStyle/>
        <a:p>
          <a:r>
            <a:rPr lang="nl-NL" dirty="0"/>
            <a:t>Defensie, Politie</a:t>
          </a:r>
        </a:p>
      </dgm:t>
    </dgm:pt>
    <dgm:pt modelId="{01790643-45AD-BA4A-B0E7-D85E156B40B4}" type="parTrans" cxnId="{B62B9467-EEA7-754B-9BEC-B21BB369B483}">
      <dgm:prSet/>
      <dgm:spPr/>
      <dgm:t>
        <a:bodyPr/>
        <a:lstStyle/>
        <a:p>
          <a:endParaRPr lang="nl-NL"/>
        </a:p>
      </dgm:t>
    </dgm:pt>
    <dgm:pt modelId="{5BE35A0D-D2D8-CF47-96B7-E5AD14E549C7}" type="sibTrans" cxnId="{B62B9467-EEA7-754B-9BEC-B21BB369B483}">
      <dgm:prSet/>
      <dgm:spPr/>
      <dgm:t>
        <a:bodyPr/>
        <a:lstStyle/>
        <a:p>
          <a:endParaRPr lang="nl-NL"/>
        </a:p>
      </dgm:t>
    </dgm:pt>
    <dgm:pt modelId="{CFC66A96-2C62-6242-8B2F-09842CDEA7FE}">
      <dgm:prSet/>
      <dgm:spPr/>
      <dgm:t>
        <a:bodyPr/>
        <a:lstStyle/>
        <a:p>
          <a:r>
            <a:rPr lang="nl-NL" dirty="0"/>
            <a:t>Zo snel mogelijk aanmelden</a:t>
          </a:r>
        </a:p>
      </dgm:t>
    </dgm:pt>
    <dgm:pt modelId="{EA79D21B-149A-D947-90D5-7EAFA244A457}" type="parTrans" cxnId="{7C7A8967-35B6-DF49-BEF9-D5227D8DEB38}">
      <dgm:prSet/>
      <dgm:spPr/>
      <dgm:t>
        <a:bodyPr/>
        <a:lstStyle/>
        <a:p>
          <a:endParaRPr lang="nl-NL"/>
        </a:p>
      </dgm:t>
    </dgm:pt>
    <dgm:pt modelId="{77043168-AA2C-8F48-B14C-143781E7E390}" type="sibTrans" cxnId="{7C7A8967-35B6-DF49-BEF9-D5227D8DEB38}">
      <dgm:prSet/>
      <dgm:spPr/>
      <dgm:t>
        <a:bodyPr/>
        <a:lstStyle/>
        <a:p>
          <a:endParaRPr lang="nl-NL"/>
        </a:p>
      </dgm:t>
    </dgm:pt>
    <dgm:pt modelId="{47C71C6F-CAF8-6B44-8FAE-9B190F5EAF8E}">
      <dgm:prSet phldrT="[Tekst]"/>
      <dgm:spPr/>
      <dgm:t>
        <a:bodyPr/>
        <a:lstStyle/>
        <a:p>
          <a:r>
            <a:rPr lang="nl-NL" dirty="0"/>
            <a:t>Geneeskunde, Verloskunde, Fysio</a:t>
          </a:r>
        </a:p>
      </dgm:t>
    </dgm:pt>
    <dgm:pt modelId="{D634F4C2-0A5A-7C4E-B4E5-4E9AFE9882D3}" type="parTrans" cxnId="{BA14EFA6-0806-1449-92E1-E3447344E188}">
      <dgm:prSet/>
      <dgm:spPr/>
      <dgm:t>
        <a:bodyPr/>
        <a:lstStyle/>
        <a:p>
          <a:endParaRPr lang="nl-NL"/>
        </a:p>
      </dgm:t>
    </dgm:pt>
    <dgm:pt modelId="{E367F0F3-C300-0D41-B4E2-681B645E52CF}" type="sibTrans" cxnId="{BA14EFA6-0806-1449-92E1-E3447344E188}">
      <dgm:prSet/>
      <dgm:spPr/>
      <dgm:t>
        <a:bodyPr/>
        <a:lstStyle/>
        <a:p>
          <a:endParaRPr lang="nl-NL"/>
        </a:p>
      </dgm:t>
    </dgm:pt>
    <dgm:pt modelId="{5D75B88D-D5F7-9D4D-B277-9367161E4F8C}">
      <dgm:prSet phldrT="[Tekst]"/>
      <dgm:spPr/>
      <dgm:t>
        <a:bodyPr/>
        <a:lstStyle/>
        <a:p>
          <a:r>
            <a:rPr lang="nl-NL" dirty="0"/>
            <a:t>Voor 15 Januari</a:t>
          </a:r>
        </a:p>
      </dgm:t>
    </dgm:pt>
    <dgm:pt modelId="{1D81CAF5-96D4-8E4D-AD17-ACF9420E9C85}" type="parTrans" cxnId="{31503E56-3274-1C4E-805C-58E66DE119C0}">
      <dgm:prSet/>
      <dgm:spPr/>
      <dgm:t>
        <a:bodyPr/>
        <a:lstStyle/>
        <a:p>
          <a:endParaRPr lang="nl-NL"/>
        </a:p>
      </dgm:t>
    </dgm:pt>
    <dgm:pt modelId="{E4094869-8EF9-2546-94E5-BE5C8B2C400F}" type="sibTrans" cxnId="{31503E56-3274-1C4E-805C-58E66DE119C0}">
      <dgm:prSet/>
      <dgm:spPr/>
      <dgm:t>
        <a:bodyPr/>
        <a:lstStyle/>
        <a:p>
          <a:endParaRPr lang="nl-NL"/>
        </a:p>
      </dgm:t>
    </dgm:pt>
    <dgm:pt modelId="{BF90D8D0-B6E4-5B48-B5A2-A9831981883D}">
      <dgm:prSet phldrT="[Tekst]" phldr="1"/>
      <dgm:spPr>
        <a:solidFill>
          <a:schemeClr val="accent4"/>
        </a:solidFill>
      </dgm:spPr>
      <dgm:t>
        <a:bodyPr/>
        <a:lstStyle/>
        <a:p>
          <a:endParaRPr lang="nl-NL" dirty="0"/>
        </a:p>
      </dgm:t>
    </dgm:pt>
    <dgm:pt modelId="{8BF727B6-100B-1248-8425-6F66B0A97CA5}" type="parTrans" cxnId="{54AABC63-E857-1C45-9DDE-81CDACE69724}">
      <dgm:prSet/>
      <dgm:spPr/>
      <dgm:t>
        <a:bodyPr/>
        <a:lstStyle/>
        <a:p>
          <a:endParaRPr lang="nl-NL"/>
        </a:p>
      </dgm:t>
    </dgm:pt>
    <dgm:pt modelId="{C720EDCD-979C-0745-8E78-0EDEBDA2F089}" type="sibTrans" cxnId="{54AABC63-E857-1C45-9DDE-81CDACE69724}">
      <dgm:prSet/>
      <dgm:spPr/>
      <dgm:t>
        <a:bodyPr/>
        <a:lstStyle/>
        <a:p>
          <a:endParaRPr lang="nl-NL"/>
        </a:p>
      </dgm:t>
    </dgm:pt>
    <dgm:pt modelId="{4143F6E8-83AD-8841-9AE0-4363B541C4CC}" type="pres">
      <dgm:prSet presAssocID="{4BCF8A1A-BE31-A64D-913A-BFB96453BCA4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9E7B0D3C-C9ED-EE49-9F07-8F0A0C679524}" type="pres">
      <dgm:prSet presAssocID="{4BCF8A1A-BE31-A64D-913A-BFB96453BCA4}" presName="hierFlow" presStyleCnt="0"/>
      <dgm:spPr/>
    </dgm:pt>
    <dgm:pt modelId="{0B9CDDB7-76CF-6344-822D-3DBF4BC8E05A}" type="pres">
      <dgm:prSet presAssocID="{4BCF8A1A-BE31-A64D-913A-BFB96453BCA4}" presName="firstBuf" presStyleCnt="0"/>
      <dgm:spPr/>
    </dgm:pt>
    <dgm:pt modelId="{2D1D94F6-83D0-F140-85F3-21A74D31B809}" type="pres">
      <dgm:prSet presAssocID="{4BCF8A1A-BE31-A64D-913A-BFB96453BCA4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DA199E88-363C-414A-85A4-0CB46455EA2D}" type="pres">
      <dgm:prSet presAssocID="{A8AF83FE-5B1B-2C40-9168-64FC9033A4DA}" presName="Name17" presStyleCnt="0"/>
      <dgm:spPr/>
    </dgm:pt>
    <dgm:pt modelId="{9555836F-726C-3B48-86E1-2B2C63386B6B}" type="pres">
      <dgm:prSet presAssocID="{A8AF83FE-5B1B-2C40-9168-64FC9033A4DA}" presName="level1Shape" presStyleLbl="node0" presStyleIdx="0" presStyleCnt="1" custScaleY="398164">
        <dgm:presLayoutVars>
          <dgm:chPref val="3"/>
        </dgm:presLayoutVars>
      </dgm:prSet>
      <dgm:spPr/>
    </dgm:pt>
    <dgm:pt modelId="{68CAA316-5249-974D-9388-0CA9A9957C72}" type="pres">
      <dgm:prSet presAssocID="{A8AF83FE-5B1B-2C40-9168-64FC9033A4DA}" presName="hierChild2" presStyleCnt="0"/>
      <dgm:spPr/>
    </dgm:pt>
    <dgm:pt modelId="{E9BC278E-F65A-E046-ADF3-6E68FD062EC6}" type="pres">
      <dgm:prSet presAssocID="{27909BD7-731B-B046-ACF4-64E40C1650F2}" presName="Name25" presStyleLbl="parChTrans1D2" presStyleIdx="0" presStyleCnt="3"/>
      <dgm:spPr/>
    </dgm:pt>
    <dgm:pt modelId="{0B9F6C8C-B814-7942-A1A0-37594845EDE2}" type="pres">
      <dgm:prSet presAssocID="{27909BD7-731B-B046-ACF4-64E40C1650F2}" presName="connTx" presStyleLbl="parChTrans1D2" presStyleIdx="0" presStyleCnt="3"/>
      <dgm:spPr/>
    </dgm:pt>
    <dgm:pt modelId="{010814DA-2892-5C45-BD9F-C09D2EC76C1A}" type="pres">
      <dgm:prSet presAssocID="{89766A94-66F5-1545-A999-697EF843628A}" presName="Name30" presStyleCnt="0"/>
      <dgm:spPr/>
    </dgm:pt>
    <dgm:pt modelId="{DB03E927-F306-AE41-B7FC-D03687D5B28A}" type="pres">
      <dgm:prSet presAssocID="{89766A94-66F5-1545-A999-697EF843628A}" presName="level2Shape" presStyleLbl="node2" presStyleIdx="0" presStyleCnt="3"/>
      <dgm:spPr/>
    </dgm:pt>
    <dgm:pt modelId="{A9563C8A-7A10-EE45-AC73-273C7346D253}" type="pres">
      <dgm:prSet presAssocID="{89766A94-66F5-1545-A999-697EF843628A}" presName="hierChild3" presStyleCnt="0"/>
      <dgm:spPr/>
    </dgm:pt>
    <dgm:pt modelId="{10598CDA-ACC3-8D40-8D49-F45BA0C509E2}" type="pres">
      <dgm:prSet presAssocID="{B56F59C5-6DF5-8B4E-B49B-5665E3712CC5}" presName="Name25" presStyleLbl="parChTrans1D3" presStyleIdx="0" presStyleCnt="4"/>
      <dgm:spPr/>
    </dgm:pt>
    <dgm:pt modelId="{AA983FCC-8BDD-ED43-B94C-7CBC3BE9A556}" type="pres">
      <dgm:prSet presAssocID="{B56F59C5-6DF5-8B4E-B49B-5665E3712CC5}" presName="connTx" presStyleLbl="parChTrans1D3" presStyleIdx="0" presStyleCnt="4"/>
      <dgm:spPr/>
    </dgm:pt>
    <dgm:pt modelId="{60E333DF-0BC3-E443-A91C-5E306CB77AB0}" type="pres">
      <dgm:prSet presAssocID="{57BD4B84-4A8A-AA45-A1E9-748B3688FBFB}" presName="Name30" presStyleCnt="0"/>
      <dgm:spPr/>
    </dgm:pt>
    <dgm:pt modelId="{30F1F09C-7E5B-E748-939D-D72982876CA4}" type="pres">
      <dgm:prSet presAssocID="{57BD4B84-4A8A-AA45-A1E9-748B3688FBFB}" presName="level2Shape" presStyleLbl="node3" presStyleIdx="0" presStyleCnt="4"/>
      <dgm:spPr/>
    </dgm:pt>
    <dgm:pt modelId="{DBB3A729-8F9A-3F44-B4EE-62908BECFA87}" type="pres">
      <dgm:prSet presAssocID="{57BD4B84-4A8A-AA45-A1E9-748B3688FBFB}" presName="hierChild3" presStyleCnt="0"/>
      <dgm:spPr/>
    </dgm:pt>
    <dgm:pt modelId="{B8AAFBAB-EFCD-BC42-AF10-4F775701744C}" type="pres">
      <dgm:prSet presAssocID="{3D63BCC4-DE56-2345-BA01-E79DE628D311}" presName="Name25" presStyleLbl="parChTrans1D4" presStyleIdx="0" presStyleCnt="9"/>
      <dgm:spPr/>
    </dgm:pt>
    <dgm:pt modelId="{19B8456F-696F-0942-BAA7-7B034F3E0097}" type="pres">
      <dgm:prSet presAssocID="{3D63BCC4-DE56-2345-BA01-E79DE628D311}" presName="connTx" presStyleLbl="parChTrans1D4" presStyleIdx="0" presStyleCnt="9"/>
      <dgm:spPr/>
    </dgm:pt>
    <dgm:pt modelId="{6AD052B2-4AD2-C946-B07D-A0F6271FE559}" type="pres">
      <dgm:prSet presAssocID="{109C383E-E77B-5D41-92B3-C957F6202B5B}" presName="Name30" presStyleCnt="0"/>
      <dgm:spPr/>
    </dgm:pt>
    <dgm:pt modelId="{FE1C874B-4200-0042-B41E-0AA057ED2136}" type="pres">
      <dgm:prSet presAssocID="{109C383E-E77B-5D41-92B3-C957F6202B5B}" presName="level2Shape" presStyleLbl="node4" presStyleIdx="0" presStyleCnt="9"/>
      <dgm:spPr/>
    </dgm:pt>
    <dgm:pt modelId="{7B04B85A-EC94-4F49-A918-9775FBF40F23}" type="pres">
      <dgm:prSet presAssocID="{109C383E-E77B-5D41-92B3-C957F6202B5B}" presName="hierChild3" presStyleCnt="0"/>
      <dgm:spPr/>
    </dgm:pt>
    <dgm:pt modelId="{CAD5D994-5F08-934B-A16F-C85A751552B7}" type="pres">
      <dgm:prSet presAssocID="{4D33B9EB-C32A-CF4E-99E0-29F3B5800A86}" presName="Name25" presStyleLbl="parChTrans1D4" presStyleIdx="1" presStyleCnt="9"/>
      <dgm:spPr/>
    </dgm:pt>
    <dgm:pt modelId="{2DC8C9FC-F22C-A945-BF28-5137BBA5A588}" type="pres">
      <dgm:prSet presAssocID="{4D33B9EB-C32A-CF4E-99E0-29F3B5800A86}" presName="connTx" presStyleLbl="parChTrans1D4" presStyleIdx="1" presStyleCnt="9"/>
      <dgm:spPr/>
    </dgm:pt>
    <dgm:pt modelId="{96898EFE-D1F8-1E4E-BAE2-9249B43C92A2}" type="pres">
      <dgm:prSet presAssocID="{4DC8A8E8-169C-6240-BC1E-82BB31BF50C0}" presName="Name30" presStyleCnt="0"/>
      <dgm:spPr/>
    </dgm:pt>
    <dgm:pt modelId="{A31D3144-3F20-294F-A47A-EF3F59DBA084}" type="pres">
      <dgm:prSet presAssocID="{4DC8A8E8-169C-6240-BC1E-82BB31BF50C0}" presName="level2Shape" presStyleLbl="node4" presStyleIdx="1" presStyleCnt="9"/>
      <dgm:spPr/>
    </dgm:pt>
    <dgm:pt modelId="{E89681A5-23A8-7246-8EF3-88A54EBF6944}" type="pres">
      <dgm:prSet presAssocID="{4DC8A8E8-169C-6240-BC1E-82BB31BF50C0}" presName="hierChild3" presStyleCnt="0"/>
      <dgm:spPr/>
    </dgm:pt>
    <dgm:pt modelId="{561134B9-C666-D544-A4CB-A1E3D4687C29}" type="pres">
      <dgm:prSet presAssocID="{85A232FB-484D-2641-99EE-3BC6EE19DC25}" presName="Name25" presStyleLbl="parChTrans1D4" presStyleIdx="2" presStyleCnt="9"/>
      <dgm:spPr/>
    </dgm:pt>
    <dgm:pt modelId="{6315CF9B-D705-F243-952F-3043A20927A6}" type="pres">
      <dgm:prSet presAssocID="{85A232FB-484D-2641-99EE-3BC6EE19DC25}" presName="connTx" presStyleLbl="parChTrans1D4" presStyleIdx="2" presStyleCnt="9"/>
      <dgm:spPr/>
    </dgm:pt>
    <dgm:pt modelId="{907758B5-20A6-9B4F-9445-73E235C4E696}" type="pres">
      <dgm:prSet presAssocID="{1C963C2C-B6C3-244F-8C24-30A2350AFA2E}" presName="Name30" presStyleCnt="0"/>
      <dgm:spPr/>
    </dgm:pt>
    <dgm:pt modelId="{38148866-D577-5149-82B3-7A8B4DEE2D59}" type="pres">
      <dgm:prSet presAssocID="{1C963C2C-B6C3-244F-8C24-30A2350AFA2E}" presName="level2Shape" presStyleLbl="node4" presStyleIdx="2" presStyleCnt="9"/>
      <dgm:spPr/>
    </dgm:pt>
    <dgm:pt modelId="{F4689A02-186B-A84F-8DF2-16266A345171}" type="pres">
      <dgm:prSet presAssocID="{1C963C2C-B6C3-244F-8C24-30A2350AFA2E}" presName="hierChild3" presStyleCnt="0"/>
      <dgm:spPr/>
    </dgm:pt>
    <dgm:pt modelId="{CA2BF2E9-C741-7E43-93B6-DC06108B87DF}" type="pres">
      <dgm:prSet presAssocID="{67A43C66-27BB-814A-823E-CA72FB86CEDB}" presName="Name25" presStyleLbl="parChTrans1D2" presStyleIdx="1" presStyleCnt="3"/>
      <dgm:spPr/>
    </dgm:pt>
    <dgm:pt modelId="{AC2794B3-EEA8-E34E-95E7-ED77C84DC8C2}" type="pres">
      <dgm:prSet presAssocID="{67A43C66-27BB-814A-823E-CA72FB86CEDB}" presName="connTx" presStyleLbl="parChTrans1D2" presStyleIdx="1" presStyleCnt="3"/>
      <dgm:spPr/>
    </dgm:pt>
    <dgm:pt modelId="{C89498DB-DF6A-D349-8AAA-9F065B579470}" type="pres">
      <dgm:prSet presAssocID="{D7B410DC-4506-A54C-AC1C-EAA2D98053D4}" presName="Name30" presStyleCnt="0"/>
      <dgm:spPr/>
    </dgm:pt>
    <dgm:pt modelId="{FA4A3B9C-2C0D-5C4F-9AFC-E9AACC7FD3FD}" type="pres">
      <dgm:prSet presAssocID="{D7B410DC-4506-A54C-AC1C-EAA2D98053D4}" presName="level2Shape" presStyleLbl="node2" presStyleIdx="1" presStyleCnt="3"/>
      <dgm:spPr/>
    </dgm:pt>
    <dgm:pt modelId="{7BB844C6-2264-0944-A53E-142144F7E2A4}" type="pres">
      <dgm:prSet presAssocID="{D7B410DC-4506-A54C-AC1C-EAA2D98053D4}" presName="hierChild3" presStyleCnt="0"/>
      <dgm:spPr/>
    </dgm:pt>
    <dgm:pt modelId="{E283158C-EE76-6149-B894-3FAF668F7D3B}" type="pres">
      <dgm:prSet presAssocID="{C9F85A07-7347-F742-851C-7E914B5C2880}" presName="Name25" presStyleLbl="parChTrans1D3" presStyleIdx="1" presStyleCnt="4"/>
      <dgm:spPr/>
    </dgm:pt>
    <dgm:pt modelId="{16F9BED2-3684-B94D-A2F1-0EB27A9D2F6F}" type="pres">
      <dgm:prSet presAssocID="{C9F85A07-7347-F742-851C-7E914B5C2880}" presName="connTx" presStyleLbl="parChTrans1D3" presStyleIdx="1" presStyleCnt="4"/>
      <dgm:spPr/>
    </dgm:pt>
    <dgm:pt modelId="{9A2FDFDD-BCF7-E744-B2FB-56E679C04B34}" type="pres">
      <dgm:prSet presAssocID="{F5167C31-E495-DF40-86D4-26784BFF5C3C}" presName="Name30" presStyleCnt="0"/>
      <dgm:spPr/>
    </dgm:pt>
    <dgm:pt modelId="{4FB9BB9F-434B-114B-A7E9-995951C6389F}" type="pres">
      <dgm:prSet presAssocID="{F5167C31-E495-DF40-86D4-26784BFF5C3C}" presName="level2Shape" presStyleLbl="node3" presStyleIdx="1" presStyleCnt="4"/>
      <dgm:spPr/>
    </dgm:pt>
    <dgm:pt modelId="{469F83FE-FBD8-5146-9F7D-0B92D6829ED5}" type="pres">
      <dgm:prSet presAssocID="{F5167C31-E495-DF40-86D4-26784BFF5C3C}" presName="hierChild3" presStyleCnt="0"/>
      <dgm:spPr/>
    </dgm:pt>
    <dgm:pt modelId="{33F03494-A51D-E941-A99D-3C3E67E01C02}" type="pres">
      <dgm:prSet presAssocID="{4962984D-6CFD-8E49-AD04-80AC921D21E0}" presName="Name25" presStyleLbl="parChTrans1D4" presStyleIdx="3" presStyleCnt="9"/>
      <dgm:spPr/>
    </dgm:pt>
    <dgm:pt modelId="{EE17EFA6-691A-1740-B0EB-C94092F48E02}" type="pres">
      <dgm:prSet presAssocID="{4962984D-6CFD-8E49-AD04-80AC921D21E0}" presName="connTx" presStyleLbl="parChTrans1D4" presStyleIdx="3" presStyleCnt="9"/>
      <dgm:spPr/>
    </dgm:pt>
    <dgm:pt modelId="{B0A8141F-E84D-0141-A450-30C9C366FB94}" type="pres">
      <dgm:prSet presAssocID="{272863E7-17C6-9145-AF03-B1D71F120E10}" presName="Name30" presStyleCnt="0"/>
      <dgm:spPr/>
    </dgm:pt>
    <dgm:pt modelId="{722786B3-4CC6-5242-BCC9-634AA37480BD}" type="pres">
      <dgm:prSet presAssocID="{272863E7-17C6-9145-AF03-B1D71F120E10}" presName="level2Shape" presStyleLbl="node4" presStyleIdx="3" presStyleCnt="9"/>
      <dgm:spPr/>
    </dgm:pt>
    <dgm:pt modelId="{73224DA1-C76C-BA43-B413-4DD2638D73E3}" type="pres">
      <dgm:prSet presAssocID="{272863E7-17C6-9145-AF03-B1D71F120E10}" presName="hierChild3" presStyleCnt="0"/>
      <dgm:spPr/>
    </dgm:pt>
    <dgm:pt modelId="{7023D3C9-7C4B-124A-9687-185A811FF822}" type="pres">
      <dgm:prSet presAssocID="{1E8C1B4E-C03D-304E-B5C7-A2453AC90957}" presName="Name25" presStyleLbl="parChTrans1D4" presStyleIdx="4" presStyleCnt="9"/>
      <dgm:spPr/>
    </dgm:pt>
    <dgm:pt modelId="{128F426B-7CD1-A54A-816B-B5702925FE86}" type="pres">
      <dgm:prSet presAssocID="{1E8C1B4E-C03D-304E-B5C7-A2453AC90957}" presName="connTx" presStyleLbl="parChTrans1D4" presStyleIdx="4" presStyleCnt="9"/>
      <dgm:spPr/>
    </dgm:pt>
    <dgm:pt modelId="{F0151A07-39BF-C14E-886C-6081E223636B}" type="pres">
      <dgm:prSet presAssocID="{E747EACF-B93F-884E-AB44-7934468A5FBA}" presName="Name30" presStyleCnt="0"/>
      <dgm:spPr/>
    </dgm:pt>
    <dgm:pt modelId="{BEC5F61A-54D1-8446-8DD7-2C895FA28199}" type="pres">
      <dgm:prSet presAssocID="{E747EACF-B93F-884E-AB44-7934468A5FBA}" presName="level2Shape" presStyleLbl="node4" presStyleIdx="4" presStyleCnt="9"/>
      <dgm:spPr/>
    </dgm:pt>
    <dgm:pt modelId="{26FD2C9D-057B-4C45-8FD5-0308EC5B4777}" type="pres">
      <dgm:prSet presAssocID="{E747EACF-B93F-884E-AB44-7934468A5FBA}" presName="hierChild3" presStyleCnt="0"/>
      <dgm:spPr/>
    </dgm:pt>
    <dgm:pt modelId="{C2826364-417D-E649-B5A0-BCC9F0E4787C}" type="pres">
      <dgm:prSet presAssocID="{18640974-4074-EF4A-8CFD-ADD801B54277}" presName="Name25" presStyleLbl="parChTrans1D3" presStyleIdx="2" presStyleCnt="4"/>
      <dgm:spPr/>
    </dgm:pt>
    <dgm:pt modelId="{78D6B1FD-189C-D243-A5D1-B39A2E186B4D}" type="pres">
      <dgm:prSet presAssocID="{18640974-4074-EF4A-8CFD-ADD801B54277}" presName="connTx" presStyleLbl="parChTrans1D3" presStyleIdx="2" presStyleCnt="4"/>
      <dgm:spPr/>
    </dgm:pt>
    <dgm:pt modelId="{DC7C93DC-C72D-1D40-A90B-0B8C2D7058E1}" type="pres">
      <dgm:prSet presAssocID="{6CDAD1C3-ECC3-A44C-A989-A3CD90CBF581}" presName="Name30" presStyleCnt="0"/>
      <dgm:spPr/>
    </dgm:pt>
    <dgm:pt modelId="{E0795FE9-FE0C-B84A-8B09-654FFF27E445}" type="pres">
      <dgm:prSet presAssocID="{6CDAD1C3-ECC3-A44C-A989-A3CD90CBF581}" presName="level2Shape" presStyleLbl="node3" presStyleIdx="2" presStyleCnt="4"/>
      <dgm:spPr/>
    </dgm:pt>
    <dgm:pt modelId="{692B47F6-2665-6949-8531-FE1755F40B71}" type="pres">
      <dgm:prSet presAssocID="{6CDAD1C3-ECC3-A44C-A989-A3CD90CBF581}" presName="hierChild3" presStyleCnt="0"/>
      <dgm:spPr/>
    </dgm:pt>
    <dgm:pt modelId="{6B963C29-F3D8-F541-9399-167F59DD1066}" type="pres">
      <dgm:prSet presAssocID="{01790643-45AD-BA4A-B0E7-D85E156B40B4}" presName="Name25" presStyleLbl="parChTrans1D4" presStyleIdx="5" presStyleCnt="9"/>
      <dgm:spPr/>
    </dgm:pt>
    <dgm:pt modelId="{AABEFC4D-CB3B-FA48-82B9-4B7F089042F2}" type="pres">
      <dgm:prSet presAssocID="{01790643-45AD-BA4A-B0E7-D85E156B40B4}" presName="connTx" presStyleLbl="parChTrans1D4" presStyleIdx="5" presStyleCnt="9"/>
      <dgm:spPr/>
    </dgm:pt>
    <dgm:pt modelId="{E8F41589-06F9-544A-8BB7-D45B2715854E}" type="pres">
      <dgm:prSet presAssocID="{AA656E1C-0828-6540-B0B6-E300CF0D614E}" presName="Name30" presStyleCnt="0"/>
      <dgm:spPr/>
    </dgm:pt>
    <dgm:pt modelId="{2A386C4D-BE2E-3340-BDD9-09105BF43B93}" type="pres">
      <dgm:prSet presAssocID="{AA656E1C-0828-6540-B0B6-E300CF0D614E}" presName="level2Shape" presStyleLbl="node4" presStyleIdx="5" presStyleCnt="9"/>
      <dgm:spPr/>
    </dgm:pt>
    <dgm:pt modelId="{C85F7B21-502A-0847-828D-68DC1BA4B5D5}" type="pres">
      <dgm:prSet presAssocID="{AA656E1C-0828-6540-B0B6-E300CF0D614E}" presName="hierChild3" presStyleCnt="0"/>
      <dgm:spPr/>
    </dgm:pt>
    <dgm:pt modelId="{954B8AD6-A98E-DB47-87B6-7ABEEAF1B782}" type="pres">
      <dgm:prSet presAssocID="{EA79D21B-149A-D947-90D5-7EAFA244A457}" presName="Name25" presStyleLbl="parChTrans1D4" presStyleIdx="6" presStyleCnt="9"/>
      <dgm:spPr/>
    </dgm:pt>
    <dgm:pt modelId="{E2190300-EDDF-2247-8AF1-C00AC9AD8A9C}" type="pres">
      <dgm:prSet presAssocID="{EA79D21B-149A-D947-90D5-7EAFA244A457}" presName="connTx" presStyleLbl="parChTrans1D4" presStyleIdx="6" presStyleCnt="9"/>
      <dgm:spPr/>
    </dgm:pt>
    <dgm:pt modelId="{2175841D-9FE1-4F4D-9107-F1C5997C14F7}" type="pres">
      <dgm:prSet presAssocID="{CFC66A96-2C62-6242-8B2F-09842CDEA7FE}" presName="Name30" presStyleCnt="0"/>
      <dgm:spPr/>
    </dgm:pt>
    <dgm:pt modelId="{C5EE7B25-8112-9D48-93F0-DAB3B46472AF}" type="pres">
      <dgm:prSet presAssocID="{CFC66A96-2C62-6242-8B2F-09842CDEA7FE}" presName="level2Shape" presStyleLbl="node4" presStyleIdx="6" presStyleCnt="9"/>
      <dgm:spPr/>
    </dgm:pt>
    <dgm:pt modelId="{DAF1E44F-1344-C84D-A4E4-ACAE663E75A2}" type="pres">
      <dgm:prSet presAssocID="{CFC66A96-2C62-6242-8B2F-09842CDEA7FE}" presName="hierChild3" presStyleCnt="0"/>
      <dgm:spPr/>
    </dgm:pt>
    <dgm:pt modelId="{479DC377-E2D5-7046-B934-DA9690BF1CB8}" type="pres">
      <dgm:prSet presAssocID="{9F0D91AD-70C1-5C44-8568-CC2D949C357E}" presName="Name25" presStyleLbl="parChTrans1D2" presStyleIdx="2" presStyleCnt="3"/>
      <dgm:spPr/>
    </dgm:pt>
    <dgm:pt modelId="{5EEF0E1D-6DF7-534E-8950-55E199D49E47}" type="pres">
      <dgm:prSet presAssocID="{9F0D91AD-70C1-5C44-8568-CC2D949C357E}" presName="connTx" presStyleLbl="parChTrans1D2" presStyleIdx="2" presStyleCnt="3"/>
      <dgm:spPr/>
    </dgm:pt>
    <dgm:pt modelId="{3B2121A3-647E-AC4E-87C1-56E669AE0FFD}" type="pres">
      <dgm:prSet presAssocID="{6A8350A6-B18D-9E40-812F-6D28873B6424}" presName="Name30" presStyleCnt="0"/>
      <dgm:spPr/>
    </dgm:pt>
    <dgm:pt modelId="{87625487-44EF-E74B-B690-DEAF820C2592}" type="pres">
      <dgm:prSet presAssocID="{6A8350A6-B18D-9E40-812F-6D28873B6424}" presName="level2Shape" presStyleLbl="node2" presStyleIdx="2" presStyleCnt="3"/>
      <dgm:spPr/>
    </dgm:pt>
    <dgm:pt modelId="{1C889BEC-4FFC-9D4E-B651-26B753F339C9}" type="pres">
      <dgm:prSet presAssocID="{6A8350A6-B18D-9E40-812F-6D28873B6424}" presName="hierChild3" presStyleCnt="0"/>
      <dgm:spPr/>
    </dgm:pt>
    <dgm:pt modelId="{1BC4ECCD-534A-4747-A09F-0346B056E178}" type="pres">
      <dgm:prSet presAssocID="{31011EDC-1B7A-9547-8484-2BB86F1D5392}" presName="Name25" presStyleLbl="parChTrans1D3" presStyleIdx="3" presStyleCnt="4"/>
      <dgm:spPr/>
    </dgm:pt>
    <dgm:pt modelId="{A3086984-D5B9-7145-A185-84824451059D}" type="pres">
      <dgm:prSet presAssocID="{31011EDC-1B7A-9547-8484-2BB86F1D5392}" presName="connTx" presStyleLbl="parChTrans1D3" presStyleIdx="3" presStyleCnt="4"/>
      <dgm:spPr/>
    </dgm:pt>
    <dgm:pt modelId="{E9E12A59-6BFE-7B4A-A23C-88EBF1B58B96}" type="pres">
      <dgm:prSet presAssocID="{DC0B781F-0A31-B042-BD98-3CBC71805F9F}" presName="Name30" presStyleCnt="0"/>
      <dgm:spPr/>
    </dgm:pt>
    <dgm:pt modelId="{F14C7F22-DEB9-FD42-AEA4-4B84E3BCAE37}" type="pres">
      <dgm:prSet presAssocID="{DC0B781F-0A31-B042-BD98-3CBC71805F9F}" presName="level2Shape" presStyleLbl="node3" presStyleIdx="3" presStyleCnt="4"/>
      <dgm:spPr/>
    </dgm:pt>
    <dgm:pt modelId="{E26C91EE-BCB6-2A47-AD4C-CA49E6A4969D}" type="pres">
      <dgm:prSet presAssocID="{DC0B781F-0A31-B042-BD98-3CBC71805F9F}" presName="hierChild3" presStyleCnt="0"/>
      <dgm:spPr/>
    </dgm:pt>
    <dgm:pt modelId="{06FAF20B-9849-B749-A659-E7BF77931918}" type="pres">
      <dgm:prSet presAssocID="{D634F4C2-0A5A-7C4E-B4E5-4E9AFE9882D3}" presName="Name25" presStyleLbl="parChTrans1D4" presStyleIdx="7" presStyleCnt="9"/>
      <dgm:spPr/>
    </dgm:pt>
    <dgm:pt modelId="{009B2FE7-6F2C-0248-B062-DA621F63F865}" type="pres">
      <dgm:prSet presAssocID="{D634F4C2-0A5A-7C4E-B4E5-4E9AFE9882D3}" presName="connTx" presStyleLbl="parChTrans1D4" presStyleIdx="7" presStyleCnt="9"/>
      <dgm:spPr/>
    </dgm:pt>
    <dgm:pt modelId="{97C68DF6-E9D3-354D-B1BC-FD48F35670D4}" type="pres">
      <dgm:prSet presAssocID="{47C71C6F-CAF8-6B44-8FAE-9B190F5EAF8E}" presName="Name30" presStyleCnt="0"/>
      <dgm:spPr/>
    </dgm:pt>
    <dgm:pt modelId="{A67A2779-735B-674D-AB9D-2726B4564153}" type="pres">
      <dgm:prSet presAssocID="{47C71C6F-CAF8-6B44-8FAE-9B190F5EAF8E}" presName="level2Shape" presStyleLbl="node4" presStyleIdx="7" presStyleCnt="9"/>
      <dgm:spPr/>
    </dgm:pt>
    <dgm:pt modelId="{8467E02F-B34C-3E47-B6AA-28CD6DE32E57}" type="pres">
      <dgm:prSet presAssocID="{47C71C6F-CAF8-6B44-8FAE-9B190F5EAF8E}" presName="hierChild3" presStyleCnt="0"/>
      <dgm:spPr/>
    </dgm:pt>
    <dgm:pt modelId="{EE92219D-96C8-3840-979C-3FC91EBF942A}" type="pres">
      <dgm:prSet presAssocID="{1D81CAF5-96D4-8E4D-AD17-ACF9420E9C85}" presName="Name25" presStyleLbl="parChTrans1D4" presStyleIdx="8" presStyleCnt="9"/>
      <dgm:spPr/>
    </dgm:pt>
    <dgm:pt modelId="{15F16E6F-FE1B-174D-83A9-D47E4FB9AA52}" type="pres">
      <dgm:prSet presAssocID="{1D81CAF5-96D4-8E4D-AD17-ACF9420E9C85}" presName="connTx" presStyleLbl="parChTrans1D4" presStyleIdx="8" presStyleCnt="9"/>
      <dgm:spPr/>
    </dgm:pt>
    <dgm:pt modelId="{BB878474-9B31-E043-96A4-1932E6757AD4}" type="pres">
      <dgm:prSet presAssocID="{5D75B88D-D5F7-9D4D-B277-9367161E4F8C}" presName="Name30" presStyleCnt="0"/>
      <dgm:spPr/>
    </dgm:pt>
    <dgm:pt modelId="{98E99C1F-5027-9A46-AA16-4EF78704CD61}" type="pres">
      <dgm:prSet presAssocID="{5D75B88D-D5F7-9D4D-B277-9367161E4F8C}" presName="level2Shape" presStyleLbl="node4" presStyleIdx="8" presStyleCnt="9"/>
      <dgm:spPr/>
    </dgm:pt>
    <dgm:pt modelId="{5C823F23-95BE-EF40-B412-3805C40D6DE3}" type="pres">
      <dgm:prSet presAssocID="{5D75B88D-D5F7-9D4D-B277-9367161E4F8C}" presName="hierChild3" presStyleCnt="0"/>
      <dgm:spPr/>
    </dgm:pt>
    <dgm:pt modelId="{83B5B39B-EBCA-EF48-984E-338BB6641079}" type="pres">
      <dgm:prSet presAssocID="{4BCF8A1A-BE31-A64D-913A-BFB96453BCA4}" presName="bgShapesFlow" presStyleCnt="0"/>
      <dgm:spPr/>
    </dgm:pt>
    <dgm:pt modelId="{317D04E3-7FFB-1647-912B-A8B3D7635EC9}" type="pres">
      <dgm:prSet presAssocID="{FFAD59C8-19D9-FF47-8963-1FBAC4B91BCA}" presName="rectComp" presStyleCnt="0"/>
      <dgm:spPr/>
    </dgm:pt>
    <dgm:pt modelId="{DF66FF89-92B1-9842-8B1E-A2162FAFFCBA}" type="pres">
      <dgm:prSet presAssocID="{FFAD59C8-19D9-FF47-8963-1FBAC4B91BCA}" presName="bgRect" presStyleLbl="bgShp" presStyleIdx="0" presStyleCnt="4" custLinFactX="200000" custLinFactNeighborX="268718" custLinFactNeighborY="323"/>
      <dgm:spPr/>
    </dgm:pt>
    <dgm:pt modelId="{557C9E39-34DD-9C4F-95E7-144B23CA3018}" type="pres">
      <dgm:prSet presAssocID="{FFAD59C8-19D9-FF47-8963-1FBAC4B91BCA}" presName="bgRectTx" presStyleLbl="bgShp" presStyleIdx="0" presStyleCnt="4">
        <dgm:presLayoutVars>
          <dgm:bulletEnabled val="1"/>
        </dgm:presLayoutVars>
      </dgm:prSet>
      <dgm:spPr/>
    </dgm:pt>
    <dgm:pt modelId="{A6AB66B0-0021-7B4E-81A7-247F5A6F9195}" type="pres">
      <dgm:prSet presAssocID="{FFAD59C8-19D9-FF47-8963-1FBAC4B91BCA}" presName="spComp" presStyleCnt="0"/>
      <dgm:spPr/>
    </dgm:pt>
    <dgm:pt modelId="{89D24A45-4332-FB43-B3EC-1E2DD7970216}" type="pres">
      <dgm:prSet presAssocID="{FFAD59C8-19D9-FF47-8963-1FBAC4B91BCA}" presName="hSp" presStyleCnt="0"/>
      <dgm:spPr/>
    </dgm:pt>
    <dgm:pt modelId="{43EDAD40-4524-724B-B0AA-B5E91D2C525E}" type="pres">
      <dgm:prSet presAssocID="{BF90D8D0-B6E4-5B48-B5A2-A9831981883D}" presName="rectComp" presStyleCnt="0"/>
      <dgm:spPr/>
    </dgm:pt>
    <dgm:pt modelId="{71840D2F-EE7A-444D-ACA0-BF9D1BA75187}" type="pres">
      <dgm:prSet presAssocID="{BF90D8D0-B6E4-5B48-B5A2-A9831981883D}" presName="bgRect" presStyleLbl="bgShp" presStyleIdx="1" presStyleCnt="4"/>
      <dgm:spPr/>
    </dgm:pt>
    <dgm:pt modelId="{4859360A-2FFB-214B-ACD5-752DA30B7556}" type="pres">
      <dgm:prSet presAssocID="{BF90D8D0-B6E4-5B48-B5A2-A9831981883D}" presName="bgRectTx" presStyleLbl="bgShp" presStyleIdx="1" presStyleCnt="4">
        <dgm:presLayoutVars>
          <dgm:bulletEnabled val="1"/>
        </dgm:presLayoutVars>
      </dgm:prSet>
      <dgm:spPr/>
    </dgm:pt>
    <dgm:pt modelId="{5F38937E-58B6-2347-A9E4-FDD7DBF04034}" type="pres">
      <dgm:prSet presAssocID="{BF90D8D0-B6E4-5B48-B5A2-A9831981883D}" presName="spComp" presStyleCnt="0"/>
      <dgm:spPr/>
    </dgm:pt>
    <dgm:pt modelId="{A4B0E8EA-4EA0-5441-A1B2-49FCAB556874}" type="pres">
      <dgm:prSet presAssocID="{BF90D8D0-B6E4-5B48-B5A2-A9831981883D}" presName="hSp" presStyleCnt="0"/>
      <dgm:spPr/>
    </dgm:pt>
    <dgm:pt modelId="{254472C2-1881-204B-B627-EC09689944BF}" type="pres">
      <dgm:prSet presAssocID="{2E90A23D-DCBA-F743-AE94-7D1BB6D09488}" presName="rectComp" presStyleCnt="0"/>
      <dgm:spPr/>
    </dgm:pt>
    <dgm:pt modelId="{0376BD74-3DFE-2348-8F7E-6872A59A8480}" type="pres">
      <dgm:prSet presAssocID="{2E90A23D-DCBA-F743-AE94-7D1BB6D09488}" presName="bgRect" presStyleLbl="bgShp" presStyleIdx="2" presStyleCnt="4"/>
      <dgm:spPr/>
    </dgm:pt>
    <dgm:pt modelId="{2A6BB8AA-0B1C-9242-B25B-3A3FFFEE69A6}" type="pres">
      <dgm:prSet presAssocID="{2E90A23D-DCBA-F743-AE94-7D1BB6D09488}" presName="bgRectTx" presStyleLbl="bgShp" presStyleIdx="2" presStyleCnt="4">
        <dgm:presLayoutVars>
          <dgm:bulletEnabled val="1"/>
        </dgm:presLayoutVars>
      </dgm:prSet>
      <dgm:spPr/>
    </dgm:pt>
    <dgm:pt modelId="{6546690A-BD58-7E44-9291-80CC219716FA}" type="pres">
      <dgm:prSet presAssocID="{2E90A23D-DCBA-F743-AE94-7D1BB6D09488}" presName="spComp" presStyleCnt="0"/>
      <dgm:spPr/>
    </dgm:pt>
    <dgm:pt modelId="{2B0E0AEF-D495-2D4B-ADE4-11C4AB176659}" type="pres">
      <dgm:prSet presAssocID="{2E90A23D-DCBA-F743-AE94-7D1BB6D09488}" presName="hSp" presStyleCnt="0"/>
      <dgm:spPr/>
    </dgm:pt>
    <dgm:pt modelId="{89A02433-825A-8242-85F3-A027BD664546}" type="pres">
      <dgm:prSet presAssocID="{DC1A0395-E592-8749-8B5B-FA9F8019015A}" presName="rectComp" presStyleCnt="0"/>
      <dgm:spPr/>
    </dgm:pt>
    <dgm:pt modelId="{34CAC956-E456-F349-A8B8-D795B879885E}" type="pres">
      <dgm:prSet presAssocID="{DC1A0395-E592-8749-8B5B-FA9F8019015A}" presName="bgRect" presStyleLbl="bgShp" presStyleIdx="3" presStyleCnt="4"/>
      <dgm:spPr/>
    </dgm:pt>
    <dgm:pt modelId="{35A951A9-83C0-DC43-A2BB-8D49CE49B57D}" type="pres">
      <dgm:prSet presAssocID="{DC1A0395-E592-8749-8B5B-FA9F8019015A}" presName="bgRectTx" presStyleLbl="bgShp" presStyleIdx="3" presStyleCnt="4">
        <dgm:presLayoutVars>
          <dgm:bulletEnabled val="1"/>
        </dgm:presLayoutVars>
      </dgm:prSet>
      <dgm:spPr/>
    </dgm:pt>
  </dgm:ptLst>
  <dgm:cxnLst>
    <dgm:cxn modelId="{7A635005-DE40-AB48-88F8-98259C9878D6}" type="presOf" srcId="{BF90D8D0-B6E4-5B48-B5A2-A9831981883D}" destId="{71840D2F-EE7A-444D-ACA0-BF9D1BA75187}" srcOrd="0" destOrd="0" presId="urn:microsoft.com/office/officeart/2005/8/layout/hierarchy5"/>
    <dgm:cxn modelId="{9D9A2E06-53FF-C044-8574-E967BE933DF1}" type="presOf" srcId="{C9F85A07-7347-F742-851C-7E914B5C2880}" destId="{16F9BED2-3684-B94D-A2F1-0EB27A9D2F6F}" srcOrd="1" destOrd="0" presId="urn:microsoft.com/office/officeart/2005/8/layout/hierarchy5"/>
    <dgm:cxn modelId="{EE5B3406-83DC-954C-ABF2-CBCFCAF31CA5}" srcId="{4BCF8A1A-BE31-A64D-913A-BFB96453BCA4}" destId="{DC1A0395-E592-8749-8B5B-FA9F8019015A}" srcOrd="4" destOrd="0" parTransId="{57C06B15-4A97-A445-8F62-21AF7537FCF8}" sibTransId="{E4470492-9448-A941-BA72-91C454865805}"/>
    <dgm:cxn modelId="{58E71009-DE1E-A341-8687-83A7BA8E8FD5}" type="presOf" srcId="{31011EDC-1B7A-9547-8484-2BB86F1D5392}" destId="{1BC4ECCD-534A-4747-A09F-0346B056E178}" srcOrd="0" destOrd="0" presId="urn:microsoft.com/office/officeart/2005/8/layout/hierarchy5"/>
    <dgm:cxn modelId="{CBDAD809-8238-1842-82CE-4DBD96322C27}" type="presOf" srcId="{1E8C1B4E-C03D-304E-B5C7-A2453AC90957}" destId="{128F426B-7CD1-A54A-816B-B5702925FE86}" srcOrd="1" destOrd="0" presId="urn:microsoft.com/office/officeart/2005/8/layout/hierarchy5"/>
    <dgm:cxn modelId="{E007E40C-3D7B-3243-AE00-9F06FAC349C9}" srcId="{4BCF8A1A-BE31-A64D-913A-BFB96453BCA4}" destId="{2E90A23D-DCBA-F743-AE94-7D1BB6D09488}" srcOrd="3" destOrd="0" parTransId="{B73B6186-D4ED-5946-9C38-404F49E5321C}" sibTransId="{C8B67C9D-E2E7-EB4C-822D-3A1367EBBE83}"/>
    <dgm:cxn modelId="{74769F11-B6F8-9A45-904E-92FB0F481A35}" type="presOf" srcId="{18640974-4074-EF4A-8CFD-ADD801B54277}" destId="{C2826364-417D-E649-B5A0-BCC9F0E4787C}" srcOrd="0" destOrd="0" presId="urn:microsoft.com/office/officeart/2005/8/layout/hierarchy5"/>
    <dgm:cxn modelId="{4718EF13-B86F-F14F-85F4-403A23715BAE}" type="presOf" srcId="{F5167C31-E495-DF40-86D4-26784BFF5C3C}" destId="{4FB9BB9F-434B-114B-A7E9-995951C6389F}" srcOrd="0" destOrd="0" presId="urn:microsoft.com/office/officeart/2005/8/layout/hierarchy5"/>
    <dgm:cxn modelId="{348A4414-D6B3-7749-9838-671F675443DD}" srcId="{A8AF83FE-5B1B-2C40-9168-64FC9033A4DA}" destId="{6A8350A6-B18D-9E40-812F-6D28873B6424}" srcOrd="2" destOrd="0" parTransId="{9F0D91AD-70C1-5C44-8568-CC2D949C357E}" sibTransId="{F41204CA-7B12-B143-9FC2-43F97452C669}"/>
    <dgm:cxn modelId="{7A601C19-B23E-B84D-A819-6E3C3EC943F9}" type="presOf" srcId="{6CDAD1C3-ECC3-A44C-A989-A3CD90CBF581}" destId="{E0795FE9-FE0C-B84A-8B09-654FFF27E445}" srcOrd="0" destOrd="0" presId="urn:microsoft.com/office/officeart/2005/8/layout/hierarchy5"/>
    <dgm:cxn modelId="{0426451F-14F7-2A44-861B-AF3852E14FF1}" srcId="{109C383E-E77B-5D41-92B3-C957F6202B5B}" destId="{4DC8A8E8-169C-6240-BC1E-82BB31BF50C0}" srcOrd="0" destOrd="0" parTransId="{4D33B9EB-C32A-CF4E-99E0-29F3B5800A86}" sibTransId="{CF9685BE-DA92-744E-A949-4DD0F7678F4D}"/>
    <dgm:cxn modelId="{ED808521-768F-0445-8A28-B3F7043DB24D}" type="presOf" srcId="{3D63BCC4-DE56-2345-BA01-E79DE628D311}" destId="{19B8456F-696F-0942-BAA7-7B034F3E0097}" srcOrd="1" destOrd="0" presId="urn:microsoft.com/office/officeart/2005/8/layout/hierarchy5"/>
    <dgm:cxn modelId="{E7C8B523-36D8-4C4C-B626-26C1509D280E}" type="presOf" srcId="{89766A94-66F5-1545-A999-697EF843628A}" destId="{DB03E927-F306-AE41-B7FC-D03687D5B28A}" srcOrd="0" destOrd="0" presId="urn:microsoft.com/office/officeart/2005/8/layout/hierarchy5"/>
    <dgm:cxn modelId="{DF5F7129-668F-0549-8555-945283014CB0}" type="presOf" srcId="{DC1A0395-E592-8749-8B5B-FA9F8019015A}" destId="{34CAC956-E456-F349-A8B8-D795B879885E}" srcOrd="0" destOrd="0" presId="urn:microsoft.com/office/officeart/2005/8/layout/hierarchy5"/>
    <dgm:cxn modelId="{2BD2B630-E85A-A046-888C-33D3E6034D76}" srcId="{6A8350A6-B18D-9E40-812F-6D28873B6424}" destId="{DC0B781F-0A31-B042-BD98-3CBC71805F9F}" srcOrd="0" destOrd="0" parTransId="{31011EDC-1B7A-9547-8484-2BB86F1D5392}" sibTransId="{3A74DC71-BB97-4544-A149-6D2834952047}"/>
    <dgm:cxn modelId="{74032632-8216-CD40-A631-F0554F5B3E88}" type="presOf" srcId="{CFC66A96-2C62-6242-8B2F-09842CDEA7FE}" destId="{C5EE7B25-8112-9D48-93F0-DAB3B46472AF}" srcOrd="0" destOrd="0" presId="urn:microsoft.com/office/officeart/2005/8/layout/hierarchy5"/>
    <dgm:cxn modelId="{B9557633-DF6E-404B-AC9F-836AB2EB0791}" type="presOf" srcId="{67A43C66-27BB-814A-823E-CA72FB86CEDB}" destId="{CA2BF2E9-C741-7E43-93B6-DC06108B87DF}" srcOrd="0" destOrd="0" presId="urn:microsoft.com/office/officeart/2005/8/layout/hierarchy5"/>
    <dgm:cxn modelId="{5285D735-2B6C-F34A-8110-6696F3E772CD}" type="presOf" srcId="{01790643-45AD-BA4A-B0E7-D85E156B40B4}" destId="{AABEFC4D-CB3B-FA48-82B9-4B7F089042F2}" srcOrd="1" destOrd="0" presId="urn:microsoft.com/office/officeart/2005/8/layout/hierarchy5"/>
    <dgm:cxn modelId="{80E9C936-67A1-3D45-BD2F-C019F2DC46B8}" srcId="{A8AF83FE-5B1B-2C40-9168-64FC9033A4DA}" destId="{D7B410DC-4506-A54C-AC1C-EAA2D98053D4}" srcOrd="1" destOrd="0" parTransId="{67A43C66-27BB-814A-823E-CA72FB86CEDB}" sibTransId="{004A024E-23CF-1046-B31A-D5990DB57102}"/>
    <dgm:cxn modelId="{040B4938-315C-7642-9093-29282ADA45F7}" type="presOf" srcId="{2E90A23D-DCBA-F743-AE94-7D1BB6D09488}" destId="{2A6BB8AA-0B1C-9242-B25B-3A3FFFEE69A6}" srcOrd="1" destOrd="0" presId="urn:microsoft.com/office/officeart/2005/8/layout/hierarchy5"/>
    <dgm:cxn modelId="{17947539-9572-5446-993B-ED75FDB1811C}" type="presOf" srcId="{6A8350A6-B18D-9E40-812F-6D28873B6424}" destId="{87625487-44EF-E74B-B690-DEAF820C2592}" srcOrd="0" destOrd="0" presId="urn:microsoft.com/office/officeart/2005/8/layout/hierarchy5"/>
    <dgm:cxn modelId="{B7DF3A3B-A489-EB45-B526-48219CF336D7}" srcId="{272863E7-17C6-9145-AF03-B1D71F120E10}" destId="{E747EACF-B93F-884E-AB44-7934468A5FBA}" srcOrd="0" destOrd="0" parTransId="{1E8C1B4E-C03D-304E-B5C7-A2453AC90957}" sibTransId="{9459D4BA-D331-4342-922E-E714DF4F0988}"/>
    <dgm:cxn modelId="{A4342A5C-B45B-C84A-9FB1-C18D7F17C482}" type="presOf" srcId="{85A232FB-484D-2641-99EE-3BC6EE19DC25}" destId="{561134B9-C666-D544-A4CB-A1E3D4687C29}" srcOrd="0" destOrd="0" presId="urn:microsoft.com/office/officeart/2005/8/layout/hierarchy5"/>
    <dgm:cxn modelId="{B6176162-21CB-9142-B51E-7ACF686ECA1D}" type="presOf" srcId="{1E8C1B4E-C03D-304E-B5C7-A2453AC90957}" destId="{7023D3C9-7C4B-124A-9687-185A811FF822}" srcOrd="0" destOrd="0" presId="urn:microsoft.com/office/officeart/2005/8/layout/hierarchy5"/>
    <dgm:cxn modelId="{FB62D662-B3B5-0745-A7D0-C2C04636949C}" type="presOf" srcId="{E747EACF-B93F-884E-AB44-7934468A5FBA}" destId="{BEC5F61A-54D1-8446-8DD7-2C895FA28199}" srcOrd="0" destOrd="0" presId="urn:microsoft.com/office/officeart/2005/8/layout/hierarchy5"/>
    <dgm:cxn modelId="{54AABC63-E857-1C45-9DDE-81CDACE69724}" srcId="{4BCF8A1A-BE31-A64D-913A-BFB96453BCA4}" destId="{BF90D8D0-B6E4-5B48-B5A2-A9831981883D}" srcOrd="2" destOrd="0" parTransId="{8BF727B6-100B-1248-8425-6F66B0A97CA5}" sibTransId="{C720EDCD-979C-0745-8E78-0EDEBDA2F089}"/>
    <dgm:cxn modelId="{847BEA45-114B-E241-93B0-0E1FB9FCFEDE}" type="presOf" srcId="{4D33B9EB-C32A-CF4E-99E0-29F3B5800A86}" destId="{CAD5D994-5F08-934B-A16F-C85A751552B7}" srcOrd="0" destOrd="0" presId="urn:microsoft.com/office/officeart/2005/8/layout/hierarchy5"/>
    <dgm:cxn modelId="{6465CF46-721E-644C-A78F-5B9F75141C24}" type="presOf" srcId="{4962984D-6CFD-8E49-AD04-80AC921D21E0}" destId="{33F03494-A51D-E941-A99D-3C3E67E01C02}" srcOrd="0" destOrd="0" presId="urn:microsoft.com/office/officeart/2005/8/layout/hierarchy5"/>
    <dgm:cxn modelId="{7C7A8967-35B6-DF49-BEF9-D5227D8DEB38}" srcId="{AA656E1C-0828-6540-B0B6-E300CF0D614E}" destId="{CFC66A96-2C62-6242-8B2F-09842CDEA7FE}" srcOrd="0" destOrd="0" parTransId="{EA79D21B-149A-D947-90D5-7EAFA244A457}" sibTransId="{77043168-AA2C-8F48-B14C-143781E7E390}"/>
    <dgm:cxn modelId="{FA859067-93E9-1E4F-AC45-4DAC1F76C16E}" type="presOf" srcId="{272863E7-17C6-9145-AF03-B1D71F120E10}" destId="{722786B3-4CC6-5242-BCC9-634AA37480BD}" srcOrd="0" destOrd="0" presId="urn:microsoft.com/office/officeart/2005/8/layout/hierarchy5"/>
    <dgm:cxn modelId="{B62B9467-EEA7-754B-9BEC-B21BB369B483}" srcId="{6CDAD1C3-ECC3-A44C-A989-A3CD90CBF581}" destId="{AA656E1C-0828-6540-B0B6-E300CF0D614E}" srcOrd="0" destOrd="0" parTransId="{01790643-45AD-BA4A-B0E7-D85E156B40B4}" sibTransId="{5BE35A0D-D2D8-CF47-96B7-E5AD14E549C7}"/>
    <dgm:cxn modelId="{AA0EB667-093D-7548-AFD6-E8C13BAD925D}" type="presOf" srcId="{31011EDC-1B7A-9547-8484-2BB86F1D5392}" destId="{A3086984-D5B9-7145-A185-84824451059D}" srcOrd="1" destOrd="0" presId="urn:microsoft.com/office/officeart/2005/8/layout/hierarchy5"/>
    <dgm:cxn modelId="{4E46BA69-2634-6B47-BE64-F542F32AF623}" type="presOf" srcId="{DC0B781F-0A31-B042-BD98-3CBC71805F9F}" destId="{F14C7F22-DEB9-FD42-AEA4-4B84E3BCAE37}" srcOrd="0" destOrd="0" presId="urn:microsoft.com/office/officeart/2005/8/layout/hierarchy5"/>
    <dgm:cxn modelId="{6F4AF14A-4504-4248-9CCA-FED137CE9A80}" srcId="{D7B410DC-4506-A54C-AC1C-EAA2D98053D4}" destId="{F5167C31-E495-DF40-86D4-26784BFF5C3C}" srcOrd="0" destOrd="0" parTransId="{C9F85A07-7347-F742-851C-7E914B5C2880}" sibTransId="{10984195-9774-2F43-B8CB-8517F92FC7A6}"/>
    <dgm:cxn modelId="{FC58CE4D-4B35-AE42-A4F7-561F97BE5B8E}" type="presOf" srcId="{4962984D-6CFD-8E49-AD04-80AC921D21E0}" destId="{EE17EFA6-691A-1740-B0EB-C94092F48E02}" srcOrd="1" destOrd="0" presId="urn:microsoft.com/office/officeart/2005/8/layout/hierarchy5"/>
    <dgm:cxn modelId="{35BDAE73-3C25-E343-A645-7ABDA8C26535}" srcId="{A8AF83FE-5B1B-2C40-9168-64FC9033A4DA}" destId="{89766A94-66F5-1545-A999-697EF843628A}" srcOrd="0" destOrd="0" parTransId="{27909BD7-731B-B046-ACF4-64E40C1650F2}" sibTransId="{3C411E95-570D-C44E-85E9-33E063CF5F5A}"/>
    <dgm:cxn modelId="{4CE55375-4DF5-334F-826B-CF9BECA6B461}" type="presOf" srcId="{BF90D8D0-B6E4-5B48-B5A2-A9831981883D}" destId="{4859360A-2FFB-214B-ACD5-752DA30B7556}" srcOrd="1" destOrd="0" presId="urn:microsoft.com/office/officeart/2005/8/layout/hierarchy5"/>
    <dgm:cxn modelId="{31503E56-3274-1C4E-805C-58E66DE119C0}" srcId="{47C71C6F-CAF8-6B44-8FAE-9B190F5EAF8E}" destId="{5D75B88D-D5F7-9D4D-B277-9367161E4F8C}" srcOrd="0" destOrd="0" parTransId="{1D81CAF5-96D4-8E4D-AD17-ACF9420E9C85}" sibTransId="{E4094869-8EF9-2546-94E5-BE5C8B2C400F}"/>
    <dgm:cxn modelId="{0EFD8E7C-F202-7B47-9442-B2FEE0F45108}" type="presOf" srcId="{D634F4C2-0A5A-7C4E-B4E5-4E9AFE9882D3}" destId="{06FAF20B-9849-B749-A659-E7BF77931918}" srcOrd="0" destOrd="0" presId="urn:microsoft.com/office/officeart/2005/8/layout/hierarchy5"/>
    <dgm:cxn modelId="{EFFE927C-DF57-FB4B-B2B5-FAB3A5D5DEB7}" srcId="{4BCF8A1A-BE31-A64D-913A-BFB96453BCA4}" destId="{FFAD59C8-19D9-FF47-8963-1FBAC4B91BCA}" srcOrd="1" destOrd="0" parTransId="{25147C96-8224-7F4E-B7CF-21CDF255B71C}" sibTransId="{DA66621E-A558-3B42-ADBF-24C388FDCB0E}"/>
    <dgm:cxn modelId="{44F8658D-6CEA-B14C-8F3B-D40B7F8BD9F4}" type="presOf" srcId="{9F0D91AD-70C1-5C44-8568-CC2D949C357E}" destId="{5EEF0E1D-6DF7-534E-8950-55E199D49E47}" srcOrd="1" destOrd="0" presId="urn:microsoft.com/office/officeart/2005/8/layout/hierarchy5"/>
    <dgm:cxn modelId="{CBED9290-CD69-FC42-8FE5-8D315C7693F4}" type="presOf" srcId="{109C383E-E77B-5D41-92B3-C957F6202B5B}" destId="{FE1C874B-4200-0042-B41E-0AA057ED2136}" srcOrd="0" destOrd="0" presId="urn:microsoft.com/office/officeart/2005/8/layout/hierarchy5"/>
    <dgm:cxn modelId="{B7567592-DAD5-E24F-81D9-71AF20AE8936}" type="presOf" srcId="{9F0D91AD-70C1-5C44-8568-CC2D949C357E}" destId="{479DC377-E2D5-7046-B934-DA9690BF1CB8}" srcOrd="0" destOrd="0" presId="urn:microsoft.com/office/officeart/2005/8/layout/hierarchy5"/>
    <dgm:cxn modelId="{5E5FD893-7C73-EF44-B39C-2C9F29C81664}" type="presOf" srcId="{4BCF8A1A-BE31-A64D-913A-BFB96453BCA4}" destId="{4143F6E8-83AD-8841-9AE0-4363B541C4CC}" srcOrd="0" destOrd="0" presId="urn:microsoft.com/office/officeart/2005/8/layout/hierarchy5"/>
    <dgm:cxn modelId="{2C41CD99-8099-BB43-B414-9CAE900C95C3}" type="presOf" srcId="{FFAD59C8-19D9-FF47-8963-1FBAC4B91BCA}" destId="{DF66FF89-92B1-9842-8B1E-A2162FAFFCBA}" srcOrd="0" destOrd="0" presId="urn:microsoft.com/office/officeart/2005/8/layout/hierarchy5"/>
    <dgm:cxn modelId="{44C6AD9A-E5BC-FF44-9E17-C1F2BC5A5A46}" type="presOf" srcId="{C9F85A07-7347-F742-851C-7E914B5C2880}" destId="{E283158C-EE76-6149-B894-3FAF668F7D3B}" srcOrd="0" destOrd="0" presId="urn:microsoft.com/office/officeart/2005/8/layout/hierarchy5"/>
    <dgm:cxn modelId="{27A8959D-A3A3-D746-87D7-CC899272791B}" type="presOf" srcId="{1D81CAF5-96D4-8E4D-AD17-ACF9420E9C85}" destId="{EE92219D-96C8-3840-979C-3FC91EBF942A}" srcOrd="0" destOrd="0" presId="urn:microsoft.com/office/officeart/2005/8/layout/hierarchy5"/>
    <dgm:cxn modelId="{1209AF9D-67C5-A34E-88F8-261AC4B20035}" type="presOf" srcId="{DC1A0395-E592-8749-8B5B-FA9F8019015A}" destId="{35A951A9-83C0-DC43-A2BB-8D49CE49B57D}" srcOrd="1" destOrd="0" presId="urn:microsoft.com/office/officeart/2005/8/layout/hierarchy5"/>
    <dgm:cxn modelId="{A756A49E-8941-CA4B-B753-DD28645E91BE}" type="presOf" srcId="{4D33B9EB-C32A-CF4E-99E0-29F3B5800A86}" destId="{2DC8C9FC-F22C-A945-BF28-5137BBA5A588}" srcOrd="1" destOrd="0" presId="urn:microsoft.com/office/officeart/2005/8/layout/hierarchy5"/>
    <dgm:cxn modelId="{4C4B96A4-1EC1-7544-A800-7A5DB0358BD0}" type="presOf" srcId="{27909BD7-731B-B046-ACF4-64E40C1650F2}" destId="{E9BC278E-F65A-E046-ADF3-6E68FD062EC6}" srcOrd="0" destOrd="0" presId="urn:microsoft.com/office/officeart/2005/8/layout/hierarchy5"/>
    <dgm:cxn modelId="{47B714A5-EF1F-8F46-B052-6D27DFCE1895}" type="presOf" srcId="{B56F59C5-6DF5-8B4E-B49B-5665E3712CC5}" destId="{AA983FCC-8BDD-ED43-B94C-7CBC3BE9A556}" srcOrd="1" destOrd="0" presId="urn:microsoft.com/office/officeart/2005/8/layout/hierarchy5"/>
    <dgm:cxn modelId="{9FF63DA6-2ECC-AE48-B6C2-258C8E011DC3}" type="presOf" srcId="{01790643-45AD-BA4A-B0E7-D85E156B40B4}" destId="{6B963C29-F3D8-F541-9399-167F59DD1066}" srcOrd="0" destOrd="0" presId="urn:microsoft.com/office/officeart/2005/8/layout/hierarchy5"/>
    <dgm:cxn modelId="{D39A96A6-FA06-6F40-9338-22E727AE9A9E}" type="presOf" srcId="{4DC8A8E8-169C-6240-BC1E-82BB31BF50C0}" destId="{A31D3144-3F20-294F-A47A-EF3F59DBA084}" srcOrd="0" destOrd="0" presId="urn:microsoft.com/office/officeart/2005/8/layout/hierarchy5"/>
    <dgm:cxn modelId="{BA14EFA6-0806-1449-92E1-E3447344E188}" srcId="{DC0B781F-0A31-B042-BD98-3CBC71805F9F}" destId="{47C71C6F-CAF8-6B44-8FAE-9B190F5EAF8E}" srcOrd="0" destOrd="0" parTransId="{D634F4C2-0A5A-7C4E-B4E5-4E9AFE9882D3}" sibTransId="{E367F0F3-C300-0D41-B4E2-681B645E52CF}"/>
    <dgm:cxn modelId="{E2D506AA-0D61-E04A-8261-8F8A3867A05E}" type="presOf" srcId="{D634F4C2-0A5A-7C4E-B4E5-4E9AFE9882D3}" destId="{009B2FE7-6F2C-0248-B062-DA621F63F865}" srcOrd="1" destOrd="0" presId="urn:microsoft.com/office/officeart/2005/8/layout/hierarchy5"/>
    <dgm:cxn modelId="{270A1AAA-00A1-0744-AAE8-4A58AC1D503B}" type="presOf" srcId="{1D81CAF5-96D4-8E4D-AD17-ACF9420E9C85}" destId="{15F16E6F-FE1B-174D-83A9-D47E4FB9AA52}" srcOrd="1" destOrd="0" presId="urn:microsoft.com/office/officeart/2005/8/layout/hierarchy5"/>
    <dgm:cxn modelId="{7E63D9B3-3901-7348-8BF7-AB27185CC243}" type="presOf" srcId="{B56F59C5-6DF5-8B4E-B49B-5665E3712CC5}" destId="{10598CDA-ACC3-8D40-8D49-F45BA0C509E2}" srcOrd="0" destOrd="0" presId="urn:microsoft.com/office/officeart/2005/8/layout/hierarchy5"/>
    <dgm:cxn modelId="{4B060BBC-2E3B-AE4F-81DE-6FD101D0871D}" type="presOf" srcId="{1C963C2C-B6C3-244F-8C24-30A2350AFA2E}" destId="{38148866-D577-5149-82B3-7A8B4DEE2D59}" srcOrd="0" destOrd="0" presId="urn:microsoft.com/office/officeart/2005/8/layout/hierarchy5"/>
    <dgm:cxn modelId="{68B018BD-23FD-3D4A-9EA0-BE354D4E43B2}" type="presOf" srcId="{3D63BCC4-DE56-2345-BA01-E79DE628D311}" destId="{B8AAFBAB-EFCD-BC42-AF10-4F775701744C}" srcOrd="0" destOrd="0" presId="urn:microsoft.com/office/officeart/2005/8/layout/hierarchy5"/>
    <dgm:cxn modelId="{4070F6C0-45C9-B642-8E47-BC4310575BEC}" srcId="{4DC8A8E8-169C-6240-BC1E-82BB31BF50C0}" destId="{1C963C2C-B6C3-244F-8C24-30A2350AFA2E}" srcOrd="0" destOrd="0" parTransId="{85A232FB-484D-2641-99EE-3BC6EE19DC25}" sibTransId="{4AE91900-C2D6-5949-8859-24411017E037}"/>
    <dgm:cxn modelId="{4C53B2C3-F5CF-7740-AAE3-C5C20BB19AA2}" type="presOf" srcId="{67A43C66-27BB-814A-823E-CA72FB86CEDB}" destId="{AC2794B3-EEA8-E34E-95E7-ED77C84DC8C2}" srcOrd="1" destOrd="0" presId="urn:microsoft.com/office/officeart/2005/8/layout/hierarchy5"/>
    <dgm:cxn modelId="{15E07DC6-B3BB-D44E-8248-EA566F3DE11D}" type="presOf" srcId="{57BD4B84-4A8A-AA45-A1E9-748B3688FBFB}" destId="{30F1F09C-7E5B-E748-939D-D72982876CA4}" srcOrd="0" destOrd="0" presId="urn:microsoft.com/office/officeart/2005/8/layout/hierarchy5"/>
    <dgm:cxn modelId="{737AE7CA-C6B9-B741-B135-3C839FDD117C}" srcId="{4BCF8A1A-BE31-A64D-913A-BFB96453BCA4}" destId="{A8AF83FE-5B1B-2C40-9168-64FC9033A4DA}" srcOrd="0" destOrd="0" parTransId="{27217F91-BE6B-4E41-9656-168261C77277}" sibTransId="{E0C86C5F-2DE6-7B48-BD63-530534B29343}"/>
    <dgm:cxn modelId="{DD3B78D0-2319-9B4D-9468-5F402AE7379B}" type="presOf" srcId="{85A232FB-484D-2641-99EE-3BC6EE19DC25}" destId="{6315CF9B-D705-F243-952F-3043A20927A6}" srcOrd="1" destOrd="0" presId="urn:microsoft.com/office/officeart/2005/8/layout/hierarchy5"/>
    <dgm:cxn modelId="{947705D1-2F68-A64F-9B68-FB49EE0100F8}" type="presOf" srcId="{EA79D21B-149A-D947-90D5-7EAFA244A457}" destId="{954B8AD6-A98E-DB47-87B6-7ABEEAF1B782}" srcOrd="0" destOrd="0" presId="urn:microsoft.com/office/officeart/2005/8/layout/hierarchy5"/>
    <dgm:cxn modelId="{5392EAD3-2C09-F54E-A896-6856A48DEDDD}" srcId="{57BD4B84-4A8A-AA45-A1E9-748B3688FBFB}" destId="{109C383E-E77B-5D41-92B3-C957F6202B5B}" srcOrd="0" destOrd="0" parTransId="{3D63BCC4-DE56-2345-BA01-E79DE628D311}" sibTransId="{39622D68-2A91-4C4F-9CAB-EBC070677365}"/>
    <dgm:cxn modelId="{BC7C8FDB-CE80-4E49-B61B-BA6EACC4C324}" type="presOf" srcId="{EA79D21B-149A-D947-90D5-7EAFA244A457}" destId="{E2190300-EDDF-2247-8AF1-C00AC9AD8A9C}" srcOrd="1" destOrd="0" presId="urn:microsoft.com/office/officeart/2005/8/layout/hierarchy5"/>
    <dgm:cxn modelId="{63BD04DF-6371-B148-98DF-B519A92D88FC}" type="presOf" srcId="{2E90A23D-DCBA-F743-AE94-7D1BB6D09488}" destId="{0376BD74-3DFE-2348-8F7E-6872A59A8480}" srcOrd="0" destOrd="0" presId="urn:microsoft.com/office/officeart/2005/8/layout/hierarchy5"/>
    <dgm:cxn modelId="{9B9051DF-B142-E247-9217-9EA3DDC91911}" type="presOf" srcId="{D7B410DC-4506-A54C-AC1C-EAA2D98053D4}" destId="{FA4A3B9C-2C0D-5C4F-9AFC-E9AACC7FD3FD}" srcOrd="0" destOrd="0" presId="urn:microsoft.com/office/officeart/2005/8/layout/hierarchy5"/>
    <dgm:cxn modelId="{1865E2DF-0FE9-3F47-B1D8-A5262402FA48}" srcId="{D7B410DC-4506-A54C-AC1C-EAA2D98053D4}" destId="{6CDAD1C3-ECC3-A44C-A989-A3CD90CBF581}" srcOrd="1" destOrd="0" parTransId="{18640974-4074-EF4A-8CFD-ADD801B54277}" sibTransId="{109ECAF4-E3C4-6043-83A4-9A0632F9A248}"/>
    <dgm:cxn modelId="{45D859E1-A6D4-3A4D-98E6-8CF3D6B676AB}" srcId="{89766A94-66F5-1545-A999-697EF843628A}" destId="{57BD4B84-4A8A-AA45-A1E9-748B3688FBFB}" srcOrd="0" destOrd="0" parTransId="{B56F59C5-6DF5-8B4E-B49B-5665E3712CC5}" sibTransId="{FFAB37D1-9C8E-3D44-915B-3785338FCCAF}"/>
    <dgm:cxn modelId="{8F9313E9-3A56-5645-B270-41603D018BF2}" type="presOf" srcId="{27909BD7-731B-B046-ACF4-64E40C1650F2}" destId="{0B9F6C8C-B814-7942-A1A0-37594845EDE2}" srcOrd="1" destOrd="0" presId="urn:microsoft.com/office/officeart/2005/8/layout/hierarchy5"/>
    <dgm:cxn modelId="{203B2CEA-AD7E-0D4D-9044-1C04882C89E5}" type="presOf" srcId="{5D75B88D-D5F7-9D4D-B277-9367161E4F8C}" destId="{98E99C1F-5027-9A46-AA16-4EF78704CD61}" srcOrd="0" destOrd="0" presId="urn:microsoft.com/office/officeart/2005/8/layout/hierarchy5"/>
    <dgm:cxn modelId="{062A71EA-07F0-3C45-B761-EE80F01DBA75}" srcId="{F5167C31-E495-DF40-86D4-26784BFF5C3C}" destId="{272863E7-17C6-9145-AF03-B1D71F120E10}" srcOrd="0" destOrd="0" parTransId="{4962984D-6CFD-8E49-AD04-80AC921D21E0}" sibTransId="{E69F40B5-6432-974A-9727-B8C14734C7FF}"/>
    <dgm:cxn modelId="{6BA370F0-A452-A34D-A215-F490061227EA}" type="presOf" srcId="{47C71C6F-CAF8-6B44-8FAE-9B190F5EAF8E}" destId="{A67A2779-735B-674D-AB9D-2726B4564153}" srcOrd="0" destOrd="0" presId="urn:microsoft.com/office/officeart/2005/8/layout/hierarchy5"/>
    <dgm:cxn modelId="{3EA839F1-88BE-5449-85CE-92F0A93121F3}" type="presOf" srcId="{FFAD59C8-19D9-FF47-8963-1FBAC4B91BCA}" destId="{557C9E39-34DD-9C4F-95E7-144B23CA3018}" srcOrd="1" destOrd="0" presId="urn:microsoft.com/office/officeart/2005/8/layout/hierarchy5"/>
    <dgm:cxn modelId="{9C05AEF1-BB9F-094E-B5F1-4D76C68D3C88}" type="presOf" srcId="{18640974-4074-EF4A-8CFD-ADD801B54277}" destId="{78D6B1FD-189C-D243-A5D1-B39A2E186B4D}" srcOrd="1" destOrd="0" presId="urn:microsoft.com/office/officeart/2005/8/layout/hierarchy5"/>
    <dgm:cxn modelId="{F89600FB-0894-6F45-89BC-C58EE41228A1}" type="presOf" srcId="{AA656E1C-0828-6540-B0B6-E300CF0D614E}" destId="{2A386C4D-BE2E-3340-BDD9-09105BF43B93}" srcOrd="0" destOrd="0" presId="urn:microsoft.com/office/officeart/2005/8/layout/hierarchy5"/>
    <dgm:cxn modelId="{2E7B5BFE-670D-BF41-863A-22D8FB26D0D0}" type="presOf" srcId="{A8AF83FE-5B1B-2C40-9168-64FC9033A4DA}" destId="{9555836F-726C-3B48-86E1-2B2C63386B6B}" srcOrd="0" destOrd="0" presId="urn:microsoft.com/office/officeart/2005/8/layout/hierarchy5"/>
    <dgm:cxn modelId="{A4C246AE-1D95-8C47-B482-7E5892137986}" type="presParOf" srcId="{4143F6E8-83AD-8841-9AE0-4363B541C4CC}" destId="{9E7B0D3C-C9ED-EE49-9F07-8F0A0C679524}" srcOrd="0" destOrd="0" presId="urn:microsoft.com/office/officeart/2005/8/layout/hierarchy5"/>
    <dgm:cxn modelId="{1CCBCBEB-6E7F-114D-8E10-EC679A025A67}" type="presParOf" srcId="{9E7B0D3C-C9ED-EE49-9F07-8F0A0C679524}" destId="{0B9CDDB7-76CF-6344-822D-3DBF4BC8E05A}" srcOrd="0" destOrd="0" presId="urn:microsoft.com/office/officeart/2005/8/layout/hierarchy5"/>
    <dgm:cxn modelId="{CD8B5BFC-6FF2-1547-957F-CB6619A7ADC3}" type="presParOf" srcId="{9E7B0D3C-C9ED-EE49-9F07-8F0A0C679524}" destId="{2D1D94F6-83D0-F140-85F3-21A74D31B809}" srcOrd="1" destOrd="0" presId="urn:microsoft.com/office/officeart/2005/8/layout/hierarchy5"/>
    <dgm:cxn modelId="{F44C0C72-B714-5746-BE96-103FB8960972}" type="presParOf" srcId="{2D1D94F6-83D0-F140-85F3-21A74D31B809}" destId="{DA199E88-363C-414A-85A4-0CB46455EA2D}" srcOrd="0" destOrd="0" presId="urn:microsoft.com/office/officeart/2005/8/layout/hierarchy5"/>
    <dgm:cxn modelId="{B1BF369C-0D4B-0C46-8F6A-96A4DD560D52}" type="presParOf" srcId="{DA199E88-363C-414A-85A4-0CB46455EA2D}" destId="{9555836F-726C-3B48-86E1-2B2C63386B6B}" srcOrd="0" destOrd="0" presId="urn:microsoft.com/office/officeart/2005/8/layout/hierarchy5"/>
    <dgm:cxn modelId="{0AA6798F-5F10-4E46-B086-11BCE865CD9E}" type="presParOf" srcId="{DA199E88-363C-414A-85A4-0CB46455EA2D}" destId="{68CAA316-5249-974D-9388-0CA9A9957C72}" srcOrd="1" destOrd="0" presId="urn:microsoft.com/office/officeart/2005/8/layout/hierarchy5"/>
    <dgm:cxn modelId="{4A321AB4-F73E-3E42-9CD2-A33E7B0852D7}" type="presParOf" srcId="{68CAA316-5249-974D-9388-0CA9A9957C72}" destId="{E9BC278E-F65A-E046-ADF3-6E68FD062EC6}" srcOrd="0" destOrd="0" presId="urn:microsoft.com/office/officeart/2005/8/layout/hierarchy5"/>
    <dgm:cxn modelId="{76837B39-9B25-6546-AF36-A89A25214264}" type="presParOf" srcId="{E9BC278E-F65A-E046-ADF3-6E68FD062EC6}" destId="{0B9F6C8C-B814-7942-A1A0-37594845EDE2}" srcOrd="0" destOrd="0" presId="urn:microsoft.com/office/officeart/2005/8/layout/hierarchy5"/>
    <dgm:cxn modelId="{3BD52815-1A81-FC4C-B84E-34A752020127}" type="presParOf" srcId="{68CAA316-5249-974D-9388-0CA9A9957C72}" destId="{010814DA-2892-5C45-BD9F-C09D2EC76C1A}" srcOrd="1" destOrd="0" presId="urn:microsoft.com/office/officeart/2005/8/layout/hierarchy5"/>
    <dgm:cxn modelId="{B773236D-CB89-724A-A84E-7AF27D58ECCA}" type="presParOf" srcId="{010814DA-2892-5C45-BD9F-C09D2EC76C1A}" destId="{DB03E927-F306-AE41-B7FC-D03687D5B28A}" srcOrd="0" destOrd="0" presId="urn:microsoft.com/office/officeart/2005/8/layout/hierarchy5"/>
    <dgm:cxn modelId="{F2214B3E-FEA7-C340-A33A-5CF1A41ED69A}" type="presParOf" srcId="{010814DA-2892-5C45-BD9F-C09D2EC76C1A}" destId="{A9563C8A-7A10-EE45-AC73-273C7346D253}" srcOrd="1" destOrd="0" presId="urn:microsoft.com/office/officeart/2005/8/layout/hierarchy5"/>
    <dgm:cxn modelId="{ED91B124-2127-CD41-90E4-FD0532052500}" type="presParOf" srcId="{A9563C8A-7A10-EE45-AC73-273C7346D253}" destId="{10598CDA-ACC3-8D40-8D49-F45BA0C509E2}" srcOrd="0" destOrd="0" presId="urn:microsoft.com/office/officeart/2005/8/layout/hierarchy5"/>
    <dgm:cxn modelId="{9D6A4291-2532-F249-8009-8D9743210865}" type="presParOf" srcId="{10598CDA-ACC3-8D40-8D49-F45BA0C509E2}" destId="{AA983FCC-8BDD-ED43-B94C-7CBC3BE9A556}" srcOrd="0" destOrd="0" presId="urn:microsoft.com/office/officeart/2005/8/layout/hierarchy5"/>
    <dgm:cxn modelId="{B35B545A-58C0-6444-BCE0-7773F3DEFF46}" type="presParOf" srcId="{A9563C8A-7A10-EE45-AC73-273C7346D253}" destId="{60E333DF-0BC3-E443-A91C-5E306CB77AB0}" srcOrd="1" destOrd="0" presId="urn:microsoft.com/office/officeart/2005/8/layout/hierarchy5"/>
    <dgm:cxn modelId="{CB17574E-03FD-5A44-A487-60E12040CE8D}" type="presParOf" srcId="{60E333DF-0BC3-E443-A91C-5E306CB77AB0}" destId="{30F1F09C-7E5B-E748-939D-D72982876CA4}" srcOrd="0" destOrd="0" presId="urn:microsoft.com/office/officeart/2005/8/layout/hierarchy5"/>
    <dgm:cxn modelId="{D99B3E63-B828-8342-9F82-66CD650482F1}" type="presParOf" srcId="{60E333DF-0BC3-E443-A91C-5E306CB77AB0}" destId="{DBB3A729-8F9A-3F44-B4EE-62908BECFA87}" srcOrd="1" destOrd="0" presId="urn:microsoft.com/office/officeart/2005/8/layout/hierarchy5"/>
    <dgm:cxn modelId="{375BE4BB-F919-D348-8381-7882651DF775}" type="presParOf" srcId="{DBB3A729-8F9A-3F44-B4EE-62908BECFA87}" destId="{B8AAFBAB-EFCD-BC42-AF10-4F775701744C}" srcOrd="0" destOrd="0" presId="urn:microsoft.com/office/officeart/2005/8/layout/hierarchy5"/>
    <dgm:cxn modelId="{40BAA555-7BA4-AD4D-A403-09FF7E159B14}" type="presParOf" srcId="{B8AAFBAB-EFCD-BC42-AF10-4F775701744C}" destId="{19B8456F-696F-0942-BAA7-7B034F3E0097}" srcOrd="0" destOrd="0" presId="urn:microsoft.com/office/officeart/2005/8/layout/hierarchy5"/>
    <dgm:cxn modelId="{07A336A5-8DA9-5C44-B7C1-A48FB9D93F67}" type="presParOf" srcId="{DBB3A729-8F9A-3F44-B4EE-62908BECFA87}" destId="{6AD052B2-4AD2-C946-B07D-A0F6271FE559}" srcOrd="1" destOrd="0" presId="urn:microsoft.com/office/officeart/2005/8/layout/hierarchy5"/>
    <dgm:cxn modelId="{F66FFB21-6A8F-374E-950E-852F26D4831A}" type="presParOf" srcId="{6AD052B2-4AD2-C946-B07D-A0F6271FE559}" destId="{FE1C874B-4200-0042-B41E-0AA057ED2136}" srcOrd="0" destOrd="0" presId="urn:microsoft.com/office/officeart/2005/8/layout/hierarchy5"/>
    <dgm:cxn modelId="{81EC7FF9-C390-7645-8254-36AAF9342F6A}" type="presParOf" srcId="{6AD052B2-4AD2-C946-B07D-A0F6271FE559}" destId="{7B04B85A-EC94-4F49-A918-9775FBF40F23}" srcOrd="1" destOrd="0" presId="urn:microsoft.com/office/officeart/2005/8/layout/hierarchy5"/>
    <dgm:cxn modelId="{BF4F0E1E-8556-7840-9C14-B89FADF6EC93}" type="presParOf" srcId="{7B04B85A-EC94-4F49-A918-9775FBF40F23}" destId="{CAD5D994-5F08-934B-A16F-C85A751552B7}" srcOrd="0" destOrd="0" presId="urn:microsoft.com/office/officeart/2005/8/layout/hierarchy5"/>
    <dgm:cxn modelId="{2E94F2EF-E4F9-E042-B2EB-BADD6495182C}" type="presParOf" srcId="{CAD5D994-5F08-934B-A16F-C85A751552B7}" destId="{2DC8C9FC-F22C-A945-BF28-5137BBA5A588}" srcOrd="0" destOrd="0" presId="urn:microsoft.com/office/officeart/2005/8/layout/hierarchy5"/>
    <dgm:cxn modelId="{18AB1A52-4CC7-AB46-B6FB-5095433255CD}" type="presParOf" srcId="{7B04B85A-EC94-4F49-A918-9775FBF40F23}" destId="{96898EFE-D1F8-1E4E-BAE2-9249B43C92A2}" srcOrd="1" destOrd="0" presId="urn:microsoft.com/office/officeart/2005/8/layout/hierarchy5"/>
    <dgm:cxn modelId="{16548474-7CEB-E447-814C-08061128547B}" type="presParOf" srcId="{96898EFE-D1F8-1E4E-BAE2-9249B43C92A2}" destId="{A31D3144-3F20-294F-A47A-EF3F59DBA084}" srcOrd="0" destOrd="0" presId="urn:microsoft.com/office/officeart/2005/8/layout/hierarchy5"/>
    <dgm:cxn modelId="{43B86DD9-1737-DE40-845E-92DCF644C97A}" type="presParOf" srcId="{96898EFE-D1F8-1E4E-BAE2-9249B43C92A2}" destId="{E89681A5-23A8-7246-8EF3-88A54EBF6944}" srcOrd="1" destOrd="0" presId="urn:microsoft.com/office/officeart/2005/8/layout/hierarchy5"/>
    <dgm:cxn modelId="{03FBAC45-0C5E-B64E-8EC1-607B7402C426}" type="presParOf" srcId="{E89681A5-23A8-7246-8EF3-88A54EBF6944}" destId="{561134B9-C666-D544-A4CB-A1E3D4687C29}" srcOrd="0" destOrd="0" presId="urn:microsoft.com/office/officeart/2005/8/layout/hierarchy5"/>
    <dgm:cxn modelId="{AAB92271-FB5E-C742-8670-D454CDD0C688}" type="presParOf" srcId="{561134B9-C666-D544-A4CB-A1E3D4687C29}" destId="{6315CF9B-D705-F243-952F-3043A20927A6}" srcOrd="0" destOrd="0" presId="urn:microsoft.com/office/officeart/2005/8/layout/hierarchy5"/>
    <dgm:cxn modelId="{BC3AEA5A-6C27-1F4A-8009-8DAEB6AB2DDC}" type="presParOf" srcId="{E89681A5-23A8-7246-8EF3-88A54EBF6944}" destId="{907758B5-20A6-9B4F-9445-73E235C4E696}" srcOrd="1" destOrd="0" presId="urn:microsoft.com/office/officeart/2005/8/layout/hierarchy5"/>
    <dgm:cxn modelId="{6A77B934-9EEC-BD43-B264-96B74305470C}" type="presParOf" srcId="{907758B5-20A6-9B4F-9445-73E235C4E696}" destId="{38148866-D577-5149-82B3-7A8B4DEE2D59}" srcOrd="0" destOrd="0" presId="urn:microsoft.com/office/officeart/2005/8/layout/hierarchy5"/>
    <dgm:cxn modelId="{F2BF42FC-004B-1248-AFAC-09E6208687D0}" type="presParOf" srcId="{907758B5-20A6-9B4F-9445-73E235C4E696}" destId="{F4689A02-186B-A84F-8DF2-16266A345171}" srcOrd="1" destOrd="0" presId="urn:microsoft.com/office/officeart/2005/8/layout/hierarchy5"/>
    <dgm:cxn modelId="{CF979F00-FF92-5144-B72D-2DE1A55A4B91}" type="presParOf" srcId="{68CAA316-5249-974D-9388-0CA9A9957C72}" destId="{CA2BF2E9-C741-7E43-93B6-DC06108B87DF}" srcOrd="2" destOrd="0" presId="urn:microsoft.com/office/officeart/2005/8/layout/hierarchy5"/>
    <dgm:cxn modelId="{431EFF3D-4819-7148-A1FB-D56AF0B3FB53}" type="presParOf" srcId="{CA2BF2E9-C741-7E43-93B6-DC06108B87DF}" destId="{AC2794B3-EEA8-E34E-95E7-ED77C84DC8C2}" srcOrd="0" destOrd="0" presId="urn:microsoft.com/office/officeart/2005/8/layout/hierarchy5"/>
    <dgm:cxn modelId="{6629DE6E-D9BA-134E-826E-344ECA62D4B6}" type="presParOf" srcId="{68CAA316-5249-974D-9388-0CA9A9957C72}" destId="{C89498DB-DF6A-D349-8AAA-9F065B579470}" srcOrd="3" destOrd="0" presId="urn:microsoft.com/office/officeart/2005/8/layout/hierarchy5"/>
    <dgm:cxn modelId="{17434AB9-4A87-E947-8821-2B558E2D0272}" type="presParOf" srcId="{C89498DB-DF6A-D349-8AAA-9F065B579470}" destId="{FA4A3B9C-2C0D-5C4F-9AFC-E9AACC7FD3FD}" srcOrd="0" destOrd="0" presId="urn:microsoft.com/office/officeart/2005/8/layout/hierarchy5"/>
    <dgm:cxn modelId="{1FD0EDC2-DB5F-614F-A39C-918E4266EBDF}" type="presParOf" srcId="{C89498DB-DF6A-D349-8AAA-9F065B579470}" destId="{7BB844C6-2264-0944-A53E-142144F7E2A4}" srcOrd="1" destOrd="0" presId="urn:microsoft.com/office/officeart/2005/8/layout/hierarchy5"/>
    <dgm:cxn modelId="{8D82DCEB-6970-AD48-B8C7-AE4AAD8CB012}" type="presParOf" srcId="{7BB844C6-2264-0944-A53E-142144F7E2A4}" destId="{E283158C-EE76-6149-B894-3FAF668F7D3B}" srcOrd="0" destOrd="0" presId="urn:microsoft.com/office/officeart/2005/8/layout/hierarchy5"/>
    <dgm:cxn modelId="{E98BC1FF-E773-0D4E-8334-793F05F386A2}" type="presParOf" srcId="{E283158C-EE76-6149-B894-3FAF668F7D3B}" destId="{16F9BED2-3684-B94D-A2F1-0EB27A9D2F6F}" srcOrd="0" destOrd="0" presId="urn:microsoft.com/office/officeart/2005/8/layout/hierarchy5"/>
    <dgm:cxn modelId="{5A871D96-03AE-B248-A41C-39BC14E3BD78}" type="presParOf" srcId="{7BB844C6-2264-0944-A53E-142144F7E2A4}" destId="{9A2FDFDD-BCF7-E744-B2FB-56E679C04B34}" srcOrd="1" destOrd="0" presId="urn:microsoft.com/office/officeart/2005/8/layout/hierarchy5"/>
    <dgm:cxn modelId="{5207509E-A697-1C45-B01D-7DCA19B923CF}" type="presParOf" srcId="{9A2FDFDD-BCF7-E744-B2FB-56E679C04B34}" destId="{4FB9BB9F-434B-114B-A7E9-995951C6389F}" srcOrd="0" destOrd="0" presId="urn:microsoft.com/office/officeart/2005/8/layout/hierarchy5"/>
    <dgm:cxn modelId="{69B4EDE0-593F-114C-B378-BF1379D5101E}" type="presParOf" srcId="{9A2FDFDD-BCF7-E744-B2FB-56E679C04B34}" destId="{469F83FE-FBD8-5146-9F7D-0B92D6829ED5}" srcOrd="1" destOrd="0" presId="urn:microsoft.com/office/officeart/2005/8/layout/hierarchy5"/>
    <dgm:cxn modelId="{28B65A13-9653-1749-8F6D-55B40FA7D167}" type="presParOf" srcId="{469F83FE-FBD8-5146-9F7D-0B92D6829ED5}" destId="{33F03494-A51D-E941-A99D-3C3E67E01C02}" srcOrd="0" destOrd="0" presId="urn:microsoft.com/office/officeart/2005/8/layout/hierarchy5"/>
    <dgm:cxn modelId="{CB4CB508-FB15-D943-B6BF-775CE8E72197}" type="presParOf" srcId="{33F03494-A51D-E941-A99D-3C3E67E01C02}" destId="{EE17EFA6-691A-1740-B0EB-C94092F48E02}" srcOrd="0" destOrd="0" presId="urn:microsoft.com/office/officeart/2005/8/layout/hierarchy5"/>
    <dgm:cxn modelId="{E7CA665B-E923-694E-B9DA-C71493160116}" type="presParOf" srcId="{469F83FE-FBD8-5146-9F7D-0B92D6829ED5}" destId="{B0A8141F-E84D-0141-A450-30C9C366FB94}" srcOrd="1" destOrd="0" presId="urn:microsoft.com/office/officeart/2005/8/layout/hierarchy5"/>
    <dgm:cxn modelId="{3A0145AE-6661-0444-A84C-F7A052375396}" type="presParOf" srcId="{B0A8141F-E84D-0141-A450-30C9C366FB94}" destId="{722786B3-4CC6-5242-BCC9-634AA37480BD}" srcOrd="0" destOrd="0" presId="urn:microsoft.com/office/officeart/2005/8/layout/hierarchy5"/>
    <dgm:cxn modelId="{DC5F4AF0-66FD-454F-8FE3-29DEDD8035BC}" type="presParOf" srcId="{B0A8141F-E84D-0141-A450-30C9C366FB94}" destId="{73224DA1-C76C-BA43-B413-4DD2638D73E3}" srcOrd="1" destOrd="0" presId="urn:microsoft.com/office/officeart/2005/8/layout/hierarchy5"/>
    <dgm:cxn modelId="{03B60391-04AB-7D45-ABFC-86572F0352FD}" type="presParOf" srcId="{73224DA1-C76C-BA43-B413-4DD2638D73E3}" destId="{7023D3C9-7C4B-124A-9687-185A811FF822}" srcOrd="0" destOrd="0" presId="urn:microsoft.com/office/officeart/2005/8/layout/hierarchy5"/>
    <dgm:cxn modelId="{138945DF-73B6-BC4E-91FE-D2D6936BCA93}" type="presParOf" srcId="{7023D3C9-7C4B-124A-9687-185A811FF822}" destId="{128F426B-7CD1-A54A-816B-B5702925FE86}" srcOrd="0" destOrd="0" presId="urn:microsoft.com/office/officeart/2005/8/layout/hierarchy5"/>
    <dgm:cxn modelId="{DDEE91F8-5E3B-CF44-9306-5AADA2CA71E4}" type="presParOf" srcId="{73224DA1-C76C-BA43-B413-4DD2638D73E3}" destId="{F0151A07-39BF-C14E-886C-6081E223636B}" srcOrd="1" destOrd="0" presId="urn:microsoft.com/office/officeart/2005/8/layout/hierarchy5"/>
    <dgm:cxn modelId="{30D9D60E-7BC6-0A4B-9487-0BCA7AB92B7F}" type="presParOf" srcId="{F0151A07-39BF-C14E-886C-6081E223636B}" destId="{BEC5F61A-54D1-8446-8DD7-2C895FA28199}" srcOrd="0" destOrd="0" presId="urn:microsoft.com/office/officeart/2005/8/layout/hierarchy5"/>
    <dgm:cxn modelId="{F611D1E1-6C97-4044-AD12-EA0004A5CC23}" type="presParOf" srcId="{F0151A07-39BF-C14E-886C-6081E223636B}" destId="{26FD2C9D-057B-4C45-8FD5-0308EC5B4777}" srcOrd="1" destOrd="0" presId="urn:microsoft.com/office/officeart/2005/8/layout/hierarchy5"/>
    <dgm:cxn modelId="{916E152F-F22C-1D45-AA43-C40ADEA27E84}" type="presParOf" srcId="{7BB844C6-2264-0944-A53E-142144F7E2A4}" destId="{C2826364-417D-E649-B5A0-BCC9F0E4787C}" srcOrd="2" destOrd="0" presId="urn:microsoft.com/office/officeart/2005/8/layout/hierarchy5"/>
    <dgm:cxn modelId="{163F908A-7E51-EB4F-BE4F-23949E3E9B64}" type="presParOf" srcId="{C2826364-417D-E649-B5A0-BCC9F0E4787C}" destId="{78D6B1FD-189C-D243-A5D1-B39A2E186B4D}" srcOrd="0" destOrd="0" presId="urn:microsoft.com/office/officeart/2005/8/layout/hierarchy5"/>
    <dgm:cxn modelId="{407BF8E3-B440-F94B-8364-2DA1A64E2914}" type="presParOf" srcId="{7BB844C6-2264-0944-A53E-142144F7E2A4}" destId="{DC7C93DC-C72D-1D40-A90B-0B8C2D7058E1}" srcOrd="3" destOrd="0" presId="urn:microsoft.com/office/officeart/2005/8/layout/hierarchy5"/>
    <dgm:cxn modelId="{ECCE5295-EDD6-2845-84AF-CBFC18208F47}" type="presParOf" srcId="{DC7C93DC-C72D-1D40-A90B-0B8C2D7058E1}" destId="{E0795FE9-FE0C-B84A-8B09-654FFF27E445}" srcOrd="0" destOrd="0" presId="urn:microsoft.com/office/officeart/2005/8/layout/hierarchy5"/>
    <dgm:cxn modelId="{280C94BA-325A-CE44-BC75-A708E4097328}" type="presParOf" srcId="{DC7C93DC-C72D-1D40-A90B-0B8C2D7058E1}" destId="{692B47F6-2665-6949-8531-FE1755F40B71}" srcOrd="1" destOrd="0" presId="urn:microsoft.com/office/officeart/2005/8/layout/hierarchy5"/>
    <dgm:cxn modelId="{4660090F-D04C-FE4E-BC9C-A97AFFC5610D}" type="presParOf" srcId="{692B47F6-2665-6949-8531-FE1755F40B71}" destId="{6B963C29-F3D8-F541-9399-167F59DD1066}" srcOrd="0" destOrd="0" presId="urn:microsoft.com/office/officeart/2005/8/layout/hierarchy5"/>
    <dgm:cxn modelId="{39F23DDD-C23E-5746-975A-CED50E508648}" type="presParOf" srcId="{6B963C29-F3D8-F541-9399-167F59DD1066}" destId="{AABEFC4D-CB3B-FA48-82B9-4B7F089042F2}" srcOrd="0" destOrd="0" presId="urn:microsoft.com/office/officeart/2005/8/layout/hierarchy5"/>
    <dgm:cxn modelId="{CE3BAB9D-BDDC-104B-80DF-25C1AC2C0910}" type="presParOf" srcId="{692B47F6-2665-6949-8531-FE1755F40B71}" destId="{E8F41589-06F9-544A-8BB7-D45B2715854E}" srcOrd="1" destOrd="0" presId="urn:microsoft.com/office/officeart/2005/8/layout/hierarchy5"/>
    <dgm:cxn modelId="{6BF246E0-6E68-5E45-95C0-F701F60FDFD8}" type="presParOf" srcId="{E8F41589-06F9-544A-8BB7-D45B2715854E}" destId="{2A386C4D-BE2E-3340-BDD9-09105BF43B93}" srcOrd="0" destOrd="0" presId="urn:microsoft.com/office/officeart/2005/8/layout/hierarchy5"/>
    <dgm:cxn modelId="{20BBFEAB-C3DB-0E42-B1F6-F8F13FC826E4}" type="presParOf" srcId="{E8F41589-06F9-544A-8BB7-D45B2715854E}" destId="{C85F7B21-502A-0847-828D-68DC1BA4B5D5}" srcOrd="1" destOrd="0" presId="urn:microsoft.com/office/officeart/2005/8/layout/hierarchy5"/>
    <dgm:cxn modelId="{8F21B26B-3A58-A647-BD68-F8CFF4357B46}" type="presParOf" srcId="{C85F7B21-502A-0847-828D-68DC1BA4B5D5}" destId="{954B8AD6-A98E-DB47-87B6-7ABEEAF1B782}" srcOrd="0" destOrd="0" presId="urn:microsoft.com/office/officeart/2005/8/layout/hierarchy5"/>
    <dgm:cxn modelId="{FAC615D8-79BC-D249-9998-DBEBDBB5E8C1}" type="presParOf" srcId="{954B8AD6-A98E-DB47-87B6-7ABEEAF1B782}" destId="{E2190300-EDDF-2247-8AF1-C00AC9AD8A9C}" srcOrd="0" destOrd="0" presId="urn:microsoft.com/office/officeart/2005/8/layout/hierarchy5"/>
    <dgm:cxn modelId="{30D00918-20BA-0148-A5F8-254A8C347AD5}" type="presParOf" srcId="{C85F7B21-502A-0847-828D-68DC1BA4B5D5}" destId="{2175841D-9FE1-4F4D-9107-F1C5997C14F7}" srcOrd="1" destOrd="0" presId="urn:microsoft.com/office/officeart/2005/8/layout/hierarchy5"/>
    <dgm:cxn modelId="{9C883250-C7FA-8C41-8B4C-5CB721C6FC9D}" type="presParOf" srcId="{2175841D-9FE1-4F4D-9107-F1C5997C14F7}" destId="{C5EE7B25-8112-9D48-93F0-DAB3B46472AF}" srcOrd="0" destOrd="0" presId="urn:microsoft.com/office/officeart/2005/8/layout/hierarchy5"/>
    <dgm:cxn modelId="{61A5C20F-0514-B04D-ACA1-3BC44FEE8FE5}" type="presParOf" srcId="{2175841D-9FE1-4F4D-9107-F1C5997C14F7}" destId="{DAF1E44F-1344-C84D-A4E4-ACAE663E75A2}" srcOrd="1" destOrd="0" presId="urn:microsoft.com/office/officeart/2005/8/layout/hierarchy5"/>
    <dgm:cxn modelId="{5695847D-FBD6-2644-A620-B6B1E89BDFC6}" type="presParOf" srcId="{68CAA316-5249-974D-9388-0CA9A9957C72}" destId="{479DC377-E2D5-7046-B934-DA9690BF1CB8}" srcOrd="4" destOrd="0" presId="urn:microsoft.com/office/officeart/2005/8/layout/hierarchy5"/>
    <dgm:cxn modelId="{CC3229DE-23C0-274D-B268-7C5144F26325}" type="presParOf" srcId="{479DC377-E2D5-7046-B934-DA9690BF1CB8}" destId="{5EEF0E1D-6DF7-534E-8950-55E199D49E47}" srcOrd="0" destOrd="0" presId="urn:microsoft.com/office/officeart/2005/8/layout/hierarchy5"/>
    <dgm:cxn modelId="{3B81EF6E-B3A5-4348-96B5-3BEA63FED918}" type="presParOf" srcId="{68CAA316-5249-974D-9388-0CA9A9957C72}" destId="{3B2121A3-647E-AC4E-87C1-56E669AE0FFD}" srcOrd="5" destOrd="0" presId="urn:microsoft.com/office/officeart/2005/8/layout/hierarchy5"/>
    <dgm:cxn modelId="{E539A002-4D7D-BA4E-A2B9-5288C1FA7BBA}" type="presParOf" srcId="{3B2121A3-647E-AC4E-87C1-56E669AE0FFD}" destId="{87625487-44EF-E74B-B690-DEAF820C2592}" srcOrd="0" destOrd="0" presId="urn:microsoft.com/office/officeart/2005/8/layout/hierarchy5"/>
    <dgm:cxn modelId="{43ABCF3E-A72B-364E-A377-58AB15A2EF9E}" type="presParOf" srcId="{3B2121A3-647E-AC4E-87C1-56E669AE0FFD}" destId="{1C889BEC-4FFC-9D4E-B651-26B753F339C9}" srcOrd="1" destOrd="0" presId="urn:microsoft.com/office/officeart/2005/8/layout/hierarchy5"/>
    <dgm:cxn modelId="{8A86B382-D769-5B4B-80AD-122A327FC23A}" type="presParOf" srcId="{1C889BEC-4FFC-9D4E-B651-26B753F339C9}" destId="{1BC4ECCD-534A-4747-A09F-0346B056E178}" srcOrd="0" destOrd="0" presId="urn:microsoft.com/office/officeart/2005/8/layout/hierarchy5"/>
    <dgm:cxn modelId="{1B17D7AC-479C-5142-8202-A6E8561CDE59}" type="presParOf" srcId="{1BC4ECCD-534A-4747-A09F-0346B056E178}" destId="{A3086984-D5B9-7145-A185-84824451059D}" srcOrd="0" destOrd="0" presId="urn:microsoft.com/office/officeart/2005/8/layout/hierarchy5"/>
    <dgm:cxn modelId="{FD5DA587-BE11-B04B-8CDF-FA0D92CA1602}" type="presParOf" srcId="{1C889BEC-4FFC-9D4E-B651-26B753F339C9}" destId="{E9E12A59-6BFE-7B4A-A23C-88EBF1B58B96}" srcOrd="1" destOrd="0" presId="urn:microsoft.com/office/officeart/2005/8/layout/hierarchy5"/>
    <dgm:cxn modelId="{200CDD7D-FE13-D94F-BDFB-038D445D9AD5}" type="presParOf" srcId="{E9E12A59-6BFE-7B4A-A23C-88EBF1B58B96}" destId="{F14C7F22-DEB9-FD42-AEA4-4B84E3BCAE37}" srcOrd="0" destOrd="0" presId="urn:microsoft.com/office/officeart/2005/8/layout/hierarchy5"/>
    <dgm:cxn modelId="{631AECE1-0A7C-504F-BF72-3A28E2A226AC}" type="presParOf" srcId="{E9E12A59-6BFE-7B4A-A23C-88EBF1B58B96}" destId="{E26C91EE-BCB6-2A47-AD4C-CA49E6A4969D}" srcOrd="1" destOrd="0" presId="urn:microsoft.com/office/officeart/2005/8/layout/hierarchy5"/>
    <dgm:cxn modelId="{CDDEB371-DAF9-7C40-8E1D-5E44CC05BB36}" type="presParOf" srcId="{E26C91EE-BCB6-2A47-AD4C-CA49E6A4969D}" destId="{06FAF20B-9849-B749-A659-E7BF77931918}" srcOrd="0" destOrd="0" presId="urn:microsoft.com/office/officeart/2005/8/layout/hierarchy5"/>
    <dgm:cxn modelId="{E32DC5BF-192C-7640-A743-F80FC828F66C}" type="presParOf" srcId="{06FAF20B-9849-B749-A659-E7BF77931918}" destId="{009B2FE7-6F2C-0248-B062-DA621F63F865}" srcOrd="0" destOrd="0" presId="urn:microsoft.com/office/officeart/2005/8/layout/hierarchy5"/>
    <dgm:cxn modelId="{B8BC69E2-BD6A-C742-96D6-C08107FD5E45}" type="presParOf" srcId="{E26C91EE-BCB6-2A47-AD4C-CA49E6A4969D}" destId="{97C68DF6-E9D3-354D-B1BC-FD48F35670D4}" srcOrd="1" destOrd="0" presId="urn:microsoft.com/office/officeart/2005/8/layout/hierarchy5"/>
    <dgm:cxn modelId="{FC497B38-41C9-2445-92E6-3726896CEC84}" type="presParOf" srcId="{97C68DF6-E9D3-354D-B1BC-FD48F35670D4}" destId="{A67A2779-735B-674D-AB9D-2726B4564153}" srcOrd="0" destOrd="0" presId="urn:microsoft.com/office/officeart/2005/8/layout/hierarchy5"/>
    <dgm:cxn modelId="{6DD72A07-124F-494A-B913-C32805BD1CB8}" type="presParOf" srcId="{97C68DF6-E9D3-354D-B1BC-FD48F35670D4}" destId="{8467E02F-B34C-3E47-B6AA-28CD6DE32E57}" srcOrd="1" destOrd="0" presId="urn:microsoft.com/office/officeart/2005/8/layout/hierarchy5"/>
    <dgm:cxn modelId="{BC3B9446-2F3A-424F-906F-EFD3C4A733C8}" type="presParOf" srcId="{8467E02F-B34C-3E47-B6AA-28CD6DE32E57}" destId="{EE92219D-96C8-3840-979C-3FC91EBF942A}" srcOrd="0" destOrd="0" presId="urn:microsoft.com/office/officeart/2005/8/layout/hierarchy5"/>
    <dgm:cxn modelId="{35009C9D-6C19-0843-88B1-687864EE6A24}" type="presParOf" srcId="{EE92219D-96C8-3840-979C-3FC91EBF942A}" destId="{15F16E6F-FE1B-174D-83A9-D47E4FB9AA52}" srcOrd="0" destOrd="0" presId="urn:microsoft.com/office/officeart/2005/8/layout/hierarchy5"/>
    <dgm:cxn modelId="{F76713A1-3B92-3241-8CED-10E39F7A952A}" type="presParOf" srcId="{8467E02F-B34C-3E47-B6AA-28CD6DE32E57}" destId="{BB878474-9B31-E043-96A4-1932E6757AD4}" srcOrd="1" destOrd="0" presId="urn:microsoft.com/office/officeart/2005/8/layout/hierarchy5"/>
    <dgm:cxn modelId="{CB40FE7C-6B98-4B47-BF7F-034853EEF96F}" type="presParOf" srcId="{BB878474-9B31-E043-96A4-1932E6757AD4}" destId="{98E99C1F-5027-9A46-AA16-4EF78704CD61}" srcOrd="0" destOrd="0" presId="urn:microsoft.com/office/officeart/2005/8/layout/hierarchy5"/>
    <dgm:cxn modelId="{AB367928-F8B5-6941-B08F-7F2D9E284A12}" type="presParOf" srcId="{BB878474-9B31-E043-96A4-1932E6757AD4}" destId="{5C823F23-95BE-EF40-B412-3805C40D6DE3}" srcOrd="1" destOrd="0" presId="urn:microsoft.com/office/officeart/2005/8/layout/hierarchy5"/>
    <dgm:cxn modelId="{BED87783-EED6-7F45-98DB-56FA345A5324}" type="presParOf" srcId="{4143F6E8-83AD-8841-9AE0-4363B541C4CC}" destId="{83B5B39B-EBCA-EF48-984E-338BB6641079}" srcOrd="1" destOrd="0" presId="urn:microsoft.com/office/officeart/2005/8/layout/hierarchy5"/>
    <dgm:cxn modelId="{144945AF-5F89-414B-9ACA-BB583724105F}" type="presParOf" srcId="{83B5B39B-EBCA-EF48-984E-338BB6641079}" destId="{317D04E3-7FFB-1647-912B-A8B3D7635EC9}" srcOrd="0" destOrd="0" presId="urn:microsoft.com/office/officeart/2005/8/layout/hierarchy5"/>
    <dgm:cxn modelId="{28F8533D-5997-8647-A297-95AAF0D00686}" type="presParOf" srcId="{317D04E3-7FFB-1647-912B-A8B3D7635EC9}" destId="{DF66FF89-92B1-9842-8B1E-A2162FAFFCBA}" srcOrd="0" destOrd="0" presId="urn:microsoft.com/office/officeart/2005/8/layout/hierarchy5"/>
    <dgm:cxn modelId="{D9FF43FB-9AA1-534B-B1B5-5CF1705729D9}" type="presParOf" srcId="{317D04E3-7FFB-1647-912B-A8B3D7635EC9}" destId="{557C9E39-34DD-9C4F-95E7-144B23CA3018}" srcOrd="1" destOrd="0" presId="urn:microsoft.com/office/officeart/2005/8/layout/hierarchy5"/>
    <dgm:cxn modelId="{36A51033-E227-2B49-BD1C-AB317E049021}" type="presParOf" srcId="{83B5B39B-EBCA-EF48-984E-338BB6641079}" destId="{A6AB66B0-0021-7B4E-81A7-247F5A6F9195}" srcOrd="1" destOrd="0" presId="urn:microsoft.com/office/officeart/2005/8/layout/hierarchy5"/>
    <dgm:cxn modelId="{0D5F2BB4-3B09-9045-8EEE-CCD4DC8A780D}" type="presParOf" srcId="{A6AB66B0-0021-7B4E-81A7-247F5A6F9195}" destId="{89D24A45-4332-FB43-B3EC-1E2DD7970216}" srcOrd="0" destOrd="0" presId="urn:microsoft.com/office/officeart/2005/8/layout/hierarchy5"/>
    <dgm:cxn modelId="{BABA5A61-E1D5-784A-A692-0EC4D0B28728}" type="presParOf" srcId="{83B5B39B-EBCA-EF48-984E-338BB6641079}" destId="{43EDAD40-4524-724B-B0AA-B5E91D2C525E}" srcOrd="2" destOrd="0" presId="urn:microsoft.com/office/officeart/2005/8/layout/hierarchy5"/>
    <dgm:cxn modelId="{58E17BD0-9619-A640-BB05-9CC4D9C4082D}" type="presParOf" srcId="{43EDAD40-4524-724B-B0AA-B5E91D2C525E}" destId="{71840D2F-EE7A-444D-ACA0-BF9D1BA75187}" srcOrd="0" destOrd="0" presId="urn:microsoft.com/office/officeart/2005/8/layout/hierarchy5"/>
    <dgm:cxn modelId="{E4B9B514-B593-974C-97B6-D0E609C7EDC7}" type="presParOf" srcId="{43EDAD40-4524-724B-B0AA-B5E91D2C525E}" destId="{4859360A-2FFB-214B-ACD5-752DA30B7556}" srcOrd="1" destOrd="0" presId="urn:microsoft.com/office/officeart/2005/8/layout/hierarchy5"/>
    <dgm:cxn modelId="{48770FCD-F9EC-C044-8401-9DA5E783D12C}" type="presParOf" srcId="{83B5B39B-EBCA-EF48-984E-338BB6641079}" destId="{5F38937E-58B6-2347-A9E4-FDD7DBF04034}" srcOrd="3" destOrd="0" presId="urn:microsoft.com/office/officeart/2005/8/layout/hierarchy5"/>
    <dgm:cxn modelId="{CA22381F-CCCE-444B-88E4-6C5493D26F59}" type="presParOf" srcId="{5F38937E-58B6-2347-A9E4-FDD7DBF04034}" destId="{A4B0E8EA-4EA0-5441-A1B2-49FCAB556874}" srcOrd="0" destOrd="0" presId="urn:microsoft.com/office/officeart/2005/8/layout/hierarchy5"/>
    <dgm:cxn modelId="{A3180844-B127-5340-8C87-FBC61AF506BF}" type="presParOf" srcId="{83B5B39B-EBCA-EF48-984E-338BB6641079}" destId="{254472C2-1881-204B-B627-EC09689944BF}" srcOrd="4" destOrd="0" presId="urn:microsoft.com/office/officeart/2005/8/layout/hierarchy5"/>
    <dgm:cxn modelId="{ED5EA236-3F12-5548-A8F6-DC8DA279796E}" type="presParOf" srcId="{254472C2-1881-204B-B627-EC09689944BF}" destId="{0376BD74-3DFE-2348-8F7E-6872A59A8480}" srcOrd="0" destOrd="0" presId="urn:microsoft.com/office/officeart/2005/8/layout/hierarchy5"/>
    <dgm:cxn modelId="{4A8977AA-A342-B844-B827-15658CB98E49}" type="presParOf" srcId="{254472C2-1881-204B-B627-EC09689944BF}" destId="{2A6BB8AA-0B1C-9242-B25B-3A3FFFEE69A6}" srcOrd="1" destOrd="0" presId="urn:microsoft.com/office/officeart/2005/8/layout/hierarchy5"/>
    <dgm:cxn modelId="{8DDD5DEF-3990-004D-8C64-563D26A7C40D}" type="presParOf" srcId="{83B5B39B-EBCA-EF48-984E-338BB6641079}" destId="{6546690A-BD58-7E44-9291-80CC219716FA}" srcOrd="5" destOrd="0" presId="urn:microsoft.com/office/officeart/2005/8/layout/hierarchy5"/>
    <dgm:cxn modelId="{18E1E86B-E26C-1A47-88A1-1339B68FEF13}" type="presParOf" srcId="{6546690A-BD58-7E44-9291-80CC219716FA}" destId="{2B0E0AEF-D495-2D4B-ADE4-11C4AB176659}" srcOrd="0" destOrd="0" presId="urn:microsoft.com/office/officeart/2005/8/layout/hierarchy5"/>
    <dgm:cxn modelId="{ECE648D1-8280-3C46-AB6E-6820B90BFE3B}" type="presParOf" srcId="{83B5B39B-EBCA-EF48-984E-338BB6641079}" destId="{89A02433-825A-8242-85F3-A027BD664546}" srcOrd="6" destOrd="0" presId="urn:microsoft.com/office/officeart/2005/8/layout/hierarchy5"/>
    <dgm:cxn modelId="{CB8D83F2-6DC9-254A-B5FD-C5032F1F9F7F}" type="presParOf" srcId="{89A02433-825A-8242-85F3-A027BD664546}" destId="{34CAC956-E456-F349-A8B8-D795B879885E}" srcOrd="0" destOrd="0" presId="urn:microsoft.com/office/officeart/2005/8/layout/hierarchy5"/>
    <dgm:cxn modelId="{BDC1A278-1007-EF45-B378-BB2F7D852F86}" type="presParOf" srcId="{89A02433-825A-8242-85F3-A027BD664546}" destId="{35A951A9-83C0-DC43-A2BB-8D49CE49B57D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A17231-C752-4B6D-A836-AB72645A5F99}" type="doc">
      <dgm:prSet loTypeId="urn:microsoft.com/office/officeart/2018/2/layout/IconVerticalSolidList" loCatId="icon" qsTypeId="urn:microsoft.com/office/officeart/2005/8/quickstyle/simple2#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7A0870A8-EA9D-4F3A-BA6F-B3F1939A18D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2000" dirty="0">
              <a:solidFill>
                <a:schemeClr val="accent1">
                  <a:lumMod val="75000"/>
                </a:schemeClr>
              </a:solidFill>
            </a:rPr>
            <a:t>Zorg dat je en plan A,B en C maakt.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0161254B-B7D5-4A62-9646-3AE18A1C5A1E}" type="parTrans" cxnId="{2F330943-180D-448B-B332-6BC807AF4801}">
      <dgm:prSet/>
      <dgm:spPr/>
      <dgm:t>
        <a:bodyPr/>
        <a:lstStyle/>
        <a:p>
          <a:endParaRPr lang="en-US"/>
        </a:p>
      </dgm:t>
    </dgm:pt>
    <dgm:pt modelId="{6B403AA6-108B-4079-B44D-1C3A52ABFB5F}" type="sibTrans" cxnId="{2F330943-180D-448B-B332-6BC807AF4801}">
      <dgm:prSet/>
      <dgm:spPr/>
      <dgm:t>
        <a:bodyPr/>
        <a:lstStyle/>
        <a:p>
          <a:endParaRPr lang="en-US"/>
        </a:p>
      </dgm:t>
    </dgm:pt>
    <dgm:pt modelId="{7826B197-5BD2-4B49-BF8C-2D6E051A44A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2000" dirty="0">
              <a:solidFill>
                <a:schemeClr val="accent1">
                  <a:lumMod val="75000"/>
                </a:schemeClr>
              </a:solidFill>
            </a:rPr>
            <a:t>Bezoek opendagen/meeloopdagen.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1E6034BB-E462-4B2F-83B4-5828E7720AF3}" type="parTrans" cxnId="{9B3E1359-D9A7-4D83-AD55-3417AEAD363F}">
      <dgm:prSet/>
      <dgm:spPr/>
      <dgm:t>
        <a:bodyPr/>
        <a:lstStyle/>
        <a:p>
          <a:endParaRPr lang="en-US"/>
        </a:p>
      </dgm:t>
    </dgm:pt>
    <dgm:pt modelId="{3E7ECA93-2C56-440E-BA4D-6E85C5F6741B}" type="sibTrans" cxnId="{9B3E1359-D9A7-4D83-AD55-3417AEAD363F}">
      <dgm:prSet/>
      <dgm:spPr/>
      <dgm:t>
        <a:bodyPr/>
        <a:lstStyle/>
        <a:p>
          <a:endParaRPr lang="en-US"/>
        </a:p>
      </dgm:t>
    </dgm:pt>
    <dgm:pt modelId="{C065B16B-A7A2-422C-B1F6-CC834D932A2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2000" dirty="0">
              <a:solidFill>
                <a:schemeClr val="accent1">
                  <a:lumMod val="75000"/>
                </a:schemeClr>
              </a:solidFill>
            </a:rPr>
            <a:t>Data in de gaten houden! Toelatingsprocedures, decentrale selectie 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ED917D9B-92E6-45FC-BC25-01D3A9B8BA50}" type="parTrans" cxnId="{5486FADC-75F6-4279-91F8-645817D926A1}">
      <dgm:prSet/>
      <dgm:spPr/>
      <dgm:t>
        <a:bodyPr/>
        <a:lstStyle/>
        <a:p>
          <a:endParaRPr lang="en-US"/>
        </a:p>
      </dgm:t>
    </dgm:pt>
    <dgm:pt modelId="{81064F06-A1C5-4688-AB06-2330C19C373A}" type="sibTrans" cxnId="{5486FADC-75F6-4279-91F8-645817D926A1}">
      <dgm:prSet/>
      <dgm:spPr/>
      <dgm:t>
        <a:bodyPr/>
        <a:lstStyle/>
        <a:p>
          <a:endParaRPr lang="en-US"/>
        </a:p>
      </dgm:t>
    </dgm:pt>
    <dgm:pt modelId="{6A443A1C-20A1-4F35-8A44-17EEB3912D4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2000" dirty="0" err="1">
              <a:solidFill>
                <a:schemeClr val="accent1">
                  <a:lumMod val="75000"/>
                </a:schemeClr>
              </a:solidFill>
            </a:rPr>
            <a:t>DigiD</a:t>
          </a:r>
          <a:r>
            <a:rPr lang="nl-NL" sz="2000" dirty="0">
              <a:solidFill>
                <a:schemeClr val="accent1">
                  <a:lumMod val="75000"/>
                </a:schemeClr>
              </a:solidFill>
            </a:rPr>
            <a:t> aanvragen</a:t>
          </a:r>
          <a:endParaRPr lang="en-US" sz="2000" dirty="0">
            <a:solidFill>
              <a:schemeClr val="accent1">
                <a:lumMod val="75000"/>
              </a:schemeClr>
            </a:solidFill>
          </a:endParaRPr>
        </a:p>
      </dgm:t>
    </dgm:pt>
    <dgm:pt modelId="{7C7EE14E-14A9-42BE-A481-C7DFDB475923}" type="parTrans" cxnId="{681A1624-DC91-4D6E-9C53-EDBCE3F59DE5}">
      <dgm:prSet/>
      <dgm:spPr/>
      <dgm:t>
        <a:bodyPr/>
        <a:lstStyle/>
        <a:p>
          <a:endParaRPr lang="en-US"/>
        </a:p>
      </dgm:t>
    </dgm:pt>
    <dgm:pt modelId="{113FE2CB-A7EF-4A49-A679-5F87E56113B4}" type="sibTrans" cxnId="{681A1624-DC91-4D6E-9C53-EDBCE3F59DE5}">
      <dgm:prSet/>
      <dgm:spPr/>
      <dgm:t>
        <a:bodyPr/>
        <a:lstStyle/>
        <a:p>
          <a:endParaRPr lang="en-US"/>
        </a:p>
      </dgm:t>
    </dgm:pt>
    <dgm:pt modelId="{243B7273-54CE-4B20-B0FC-082137A624A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2000" dirty="0">
              <a:solidFill>
                <a:schemeClr val="accent1">
                  <a:lumMod val="75000"/>
                </a:schemeClr>
              </a:solidFill>
            </a:rPr>
            <a:t>Aanmelden bij Studielink (en evt. bij opleiding zelf</a:t>
          </a:r>
          <a:r>
            <a:rPr lang="nl-NL" sz="1400" dirty="0"/>
            <a:t>)</a:t>
          </a:r>
          <a:endParaRPr lang="en-US" sz="1400" dirty="0"/>
        </a:p>
      </dgm:t>
    </dgm:pt>
    <dgm:pt modelId="{BD099603-3898-4C9B-8220-2F30E311B87F}" type="parTrans" cxnId="{816CFCA4-8E84-44CD-817C-D742F6A888A4}">
      <dgm:prSet/>
      <dgm:spPr/>
      <dgm:t>
        <a:bodyPr/>
        <a:lstStyle/>
        <a:p>
          <a:endParaRPr lang="en-US"/>
        </a:p>
      </dgm:t>
    </dgm:pt>
    <dgm:pt modelId="{D6D42920-AD2F-4425-8C96-016C7442EDFD}" type="sibTrans" cxnId="{816CFCA4-8E84-44CD-817C-D742F6A888A4}">
      <dgm:prSet/>
      <dgm:spPr/>
      <dgm:t>
        <a:bodyPr/>
        <a:lstStyle/>
        <a:p>
          <a:endParaRPr lang="en-US"/>
        </a:p>
      </dgm:t>
    </dgm:pt>
    <dgm:pt modelId="{153A9AE9-6665-4E2C-9F20-B2B7A5F6D18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nl-NL" sz="2000" dirty="0">
              <a:solidFill>
                <a:schemeClr val="accent1">
                  <a:lumMod val="75000"/>
                </a:schemeClr>
              </a:solidFill>
            </a:rPr>
            <a:t>Studiefinanciering aanvragen (3 maanden voor aanvang studie</a:t>
          </a:r>
          <a:r>
            <a:rPr lang="nl-NL" sz="1400" dirty="0">
              <a:solidFill>
                <a:schemeClr val="accent1">
                  <a:lumMod val="75000"/>
                </a:schemeClr>
              </a:solidFill>
            </a:rPr>
            <a:t>)</a:t>
          </a:r>
          <a:endParaRPr lang="en-US" sz="1400" dirty="0">
            <a:solidFill>
              <a:schemeClr val="accent1">
                <a:lumMod val="75000"/>
              </a:schemeClr>
            </a:solidFill>
          </a:endParaRPr>
        </a:p>
      </dgm:t>
    </dgm:pt>
    <dgm:pt modelId="{04A4FEF9-B567-4D3B-8A48-BCA2A5C1CFBA}" type="parTrans" cxnId="{3DC1B4BF-BE99-4C6E-B567-9CC681C0B20D}">
      <dgm:prSet/>
      <dgm:spPr/>
      <dgm:t>
        <a:bodyPr/>
        <a:lstStyle/>
        <a:p>
          <a:endParaRPr lang="en-US"/>
        </a:p>
      </dgm:t>
    </dgm:pt>
    <dgm:pt modelId="{AAEE4559-2DF9-4901-A5FE-561F4AAA29D9}" type="sibTrans" cxnId="{3DC1B4BF-BE99-4C6E-B567-9CC681C0B20D}">
      <dgm:prSet/>
      <dgm:spPr/>
      <dgm:t>
        <a:bodyPr/>
        <a:lstStyle/>
        <a:p>
          <a:endParaRPr lang="en-US"/>
        </a:p>
      </dgm:t>
    </dgm:pt>
    <dgm:pt modelId="{BEB6C034-FDF8-41A8-BA20-6473C07D7D13}" type="pres">
      <dgm:prSet presAssocID="{72A17231-C752-4B6D-A836-AB72645A5F99}" presName="root" presStyleCnt="0">
        <dgm:presLayoutVars>
          <dgm:dir/>
          <dgm:resizeHandles val="exact"/>
        </dgm:presLayoutVars>
      </dgm:prSet>
      <dgm:spPr/>
    </dgm:pt>
    <dgm:pt modelId="{DE9F6632-5180-4A24-B819-889CE6B79DEC}" type="pres">
      <dgm:prSet presAssocID="{7A0870A8-EA9D-4F3A-BA6F-B3F1939A18D1}" presName="compNode" presStyleCnt="0"/>
      <dgm:spPr/>
    </dgm:pt>
    <dgm:pt modelId="{677969C7-ECBB-4EB6-95BC-EDC5D81DC201}" type="pres">
      <dgm:prSet presAssocID="{7A0870A8-EA9D-4F3A-BA6F-B3F1939A18D1}" presName="bgRect" presStyleLbl="bgShp" presStyleIdx="0" presStyleCnt="6"/>
      <dgm:spPr/>
    </dgm:pt>
    <dgm:pt modelId="{1ADC7C7B-AC68-4913-8AB5-4FF812A65E6E}" type="pres">
      <dgm:prSet presAssocID="{7A0870A8-EA9D-4F3A-BA6F-B3F1939A18D1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2001DA2-5AC3-4EDC-A0EE-52BE9598EEB3}" type="pres">
      <dgm:prSet presAssocID="{7A0870A8-EA9D-4F3A-BA6F-B3F1939A18D1}" presName="spaceRect" presStyleCnt="0"/>
      <dgm:spPr/>
    </dgm:pt>
    <dgm:pt modelId="{3DD5C6E5-887D-47F1-A4A2-0DF853B24160}" type="pres">
      <dgm:prSet presAssocID="{7A0870A8-EA9D-4F3A-BA6F-B3F1939A18D1}" presName="parTx" presStyleLbl="revTx" presStyleIdx="0" presStyleCnt="6">
        <dgm:presLayoutVars>
          <dgm:chMax val="0"/>
          <dgm:chPref val="0"/>
        </dgm:presLayoutVars>
      </dgm:prSet>
      <dgm:spPr/>
    </dgm:pt>
    <dgm:pt modelId="{1A028C8F-4822-40FB-AFDC-6E587136FB66}" type="pres">
      <dgm:prSet presAssocID="{6B403AA6-108B-4079-B44D-1C3A52ABFB5F}" presName="sibTrans" presStyleCnt="0"/>
      <dgm:spPr/>
    </dgm:pt>
    <dgm:pt modelId="{58FA0CD8-919C-43FB-BF67-FDEE924BE5CF}" type="pres">
      <dgm:prSet presAssocID="{7826B197-5BD2-4B49-BF8C-2D6E051A44AF}" presName="compNode" presStyleCnt="0"/>
      <dgm:spPr/>
    </dgm:pt>
    <dgm:pt modelId="{3296F945-5E07-4AEC-B083-761B553BB80C}" type="pres">
      <dgm:prSet presAssocID="{7826B197-5BD2-4B49-BF8C-2D6E051A44AF}" presName="bgRect" presStyleLbl="bgShp" presStyleIdx="1" presStyleCnt="6"/>
      <dgm:spPr/>
    </dgm:pt>
    <dgm:pt modelId="{ADD97704-7280-42F3-BA3F-E0CA8CC7E6FC}" type="pres">
      <dgm:prSet presAssocID="{7826B197-5BD2-4B49-BF8C-2D6E051A44AF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6F6D5271-D115-4749-8101-DC45C673395D}" type="pres">
      <dgm:prSet presAssocID="{7826B197-5BD2-4B49-BF8C-2D6E051A44AF}" presName="spaceRect" presStyleCnt="0"/>
      <dgm:spPr/>
    </dgm:pt>
    <dgm:pt modelId="{10C8F807-5543-42E4-95D5-69C474B0E46F}" type="pres">
      <dgm:prSet presAssocID="{7826B197-5BD2-4B49-BF8C-2D6E051A44AF}" presName="parTx" presStyleLbl="revTx" presStyleIdx="1" presStyleCnt="6">
        <dgm:presLayoutVars>
          <dgm:chMax val="0"/>
          <dgm:chPref val="0"/>
        </dgm:presLayoutVars>
      </dgm:prSet>
      <dgm:spPr/>
    </dgm:pt>
    <dgm:pt modelId="{0087EDF7-AC8F-43A7-BC84-720ED27F0B24}" type="pres">
      <dgm:prSet presAssocID="{3E7ECA93-2C56-440E-BA4D-6E85C5F6741B}" presName="sibTrans" presStyleCnt="0"/>
      <dgm:spPr/>
    </dgm:pt>
    <dgm:pt modelId="{5E4FE524-5C90-4259-B95E-1CEA38256363}" type="pres">
      <dgm:prSet presAssocID="{C065B16B-A7A2-422C-B1F6-CC834D932A2A}" presName="compNode" presStyleCnt="0"/>
      <dgm:spPr/>
    </dgm:pt>
    <dgm:pt modelId="{C8C8D878-0F6E-44DC-AE3B-740037EBDD6E}" type="pres">
      <dgm:prSet presAssocID="{C065B16B-A7A2-422C-B1F6-CC834D932A2A}" presName="bgRect" presStyleLbl="bgShp" presStyleIdx="2" presStyleCnt="6"/>
      <dgm:spPr/>
    </dgm:pt>
    <dgm:pt modelId="{9A564B1D-F940-4E2A-A53D-FBA4CE3F5AB7}" type="pres">
      <dgm:prSet presAssocID="{C065B16B-A7A2-422C-B1F6-CC834D932A2A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DEA79445-4D61-4E68-B9FB-7B3E2EA74CC8}" type="pres">
      <dgm:prSet presAssocID="{C065B16B-A7A2-422C-B1F6-CC834D932A2A}" presName="spaceRect" presStyleCnt="0"/>
      <dgm:spPr/>
    </dgm:pt>
    <dgm:pt modelId="{AAB3FCD5-5BFF-4EDF-9F61-8F3555B08EDE}" type="pres">
      <dgm:prSet presAssocID="{C065B16B-A7A2-422C-B1F6-CC834D932A2A}" presName="parTx" presStyleLbl="revTx" presStyleIdx="2" presStyleCnt="6">
        <dgm:presLayoutVars>
          <dgm:chMax val="0"/>
          <dgm:chPref val="0"/>
        </dgm:presLayoutVars>
      </dgm:prSet>
      <dgm:spPr/>
    </dgm:pt>
    <dgm:pt modelId="{427C94BE-5B38-423F-8F63-5604D3367D82}" type="pres">
      <dgm:prSet presAssocID="{81064F06-A1C5-4688-AB06-2330C19C373A}" presName="sibTrans" presStyleCnt="0"/>
      <dgm:spPr/>
    </dgm:pt>
    <dgm:pt modelId="{F4A9FE10-AD5B-400F-9B9D-04E5B5EA4B24}" type="pres">
      <dgm:prSet presAssocID="{6A443A1C-20A1-4F35-8A44-17EEB3912D42}" presName="compNode" presStyleCnt="0"/>
      <dgm:spPr/>
    </dgm:pt>
    <dgm:pt modelId="{6AE8E9DC-B800-4184-8668-F36D2A99AB9F}" type="pres">
      <dgm:prSet presAssocID="{6A443A1C-20A1-4F35-8A44-17EEB3912D42}" presName="bgRect" presStyleLbl="bgShp" presStyleIdx="3" presStyleCnt="6" custLinFactNeighborX="-883" custLinFactNeighborY="2971"/>
      <dgm:spPr/>
    </dgm:pt>
    <dgm:pt modelId="{32D0B957-80F7-4C18-99AD-E4CFC0E83F75}" type="pres">
      <dgm:prSet presAssocID="{6A443A1C-20A1-4F35-8A44-17EEB3912D42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1A935967-DDE2-4AE2-94ED-5025336EC8CC}" type="pres">
      <dgm:prSet presAssocID="{6A443A1C-20A1-4F35-8A44-17EEB3912D42}" presName="spaceRect" presStyleCnt="0"/>
      <dgm:spPr/>
    </dgm:pt>
    <dgm:pt modelId="{7877433B-7381-46D9-A0D4-9C1F2B60B745}" type="pres">
      <dgm:prSet presAssocID="{6A443A1C-20A1-4F35-8A44-17EEB3912D42}" presName="parTx" presStyleLbl="revTx" presStyleIdx="3" presStyleCnt="6">
        <dgm:presLayoutVars>
          <dgm:chMax val="0"/>
          <dgm:chPref val="0"/>
        </dgm:presLayoutVars>
      </dgm:prSet>
      <dgm:spPr/>
    </dgm:pt>
    <dgm:pt modelId="{C512C2B7-9B13-4374-A05C-A91D4C90CA8E}" type="pres">
      <dgm:prSet presAssocID="{113FE2CB-A7EF-4A49-A679-5F87E56113B4}" presName="sibTrans" presStyleCnt="0"/>
      <dgm:spPr/>
    </dgm:pt>
    <dgm:pt modelId="{C6864592-64EB-46BD-B6E1-5B7AE0AB2310}" type="pres">
      <dgm:prSet presAssocID="{243B7273-54CE-4B20-B0FC-082137A624AA}" presName="compNode" presStyleCnt="0"/>
      <dgm:spPr/>
    </dgm:pt>
    <dgm:pt modelId="{3323008B-8C27-49FC-9149-D04B75DDA1B7}" type="pres">
      <dgm:prSet presAssocID="{243B7273-54CE-4B20-B0FC-082137A624AA}" presName="bgRect" presStyleLbl="bgShp" presStyleIdx="4" presStyleCnt="6" custLinFactNeighborX="-883"/>
      <dgm:spPr/>
    </dgm:pt>
    <dgm:pt modelId="{B9A06B34-2266-45AA-810C-423892B8F2AB}" type="pres">
      <dgm:prSet presAssocID="{243B7273-54CE-4B20-B0FC-082137A624AA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4138067E-76DE-4219-A30A-3D65EDFEA7AE}" type="pres">
      <dgm:prSet presAssocID="{243B7273-54CE-4B20-B0FC-082137A624AA}" presName="spaceRect" presStyleCnt="0"/>
      <dgm:spPr/>
    </dgm:pt>
    <dgm:pt modelId="{55F583A2-731D-4492-94CB-EB9A2CC11E5E}" type="pres">
      <dgm:prSet presAssocID="{243B7273-54CE-4B20-B0FC-082137A624AA}" presName="parTx" presStyleLbl="revTx" presStyleIdx="4" presStyleCnt="6">
        <dgm:presLayoutVars>
          <dgm:chMax val="0"/>
          <dgm:chPref val="0"/>
        </dgm:presLayoutVars>
      </dgm:prSet>
      <dgm:spPr/>
    </dgm:pt>
    <dgm:pt modelId="{92860AD7-F3C1-47D0-ABAA-39E9FAFC0CE9}" type="pres">
      <dgm:prSet presAssocID="{D6D42920-AD2F-4425-8C96-016C7442EDFD}" presName="sibTrans" presStyleCnt="0"/>
      <dgm:spPr/>
    </dgm:pt>
    <dgm:pt modelId="{060767D5-34BD-4132-B91E-2D3C57C903AD}" type="pres">
      <dgm:prSet presAssocID="{153A9AE9-6665-4E2C-9F20-B2B7A5F6D182}" presName="compNode" presStyleCnt="0"/>
      <dgm:spPr/>
    </dgm:pt>
    <dgm:pt modelId="{4B974859-08D9-472D-B624-95D0352B6A38}" type="pres">
      <dgm:prSet presAssocID="{153A9AE9-6665-4E2C-9F20-B2B7A5F6D182}" presName="bgRect" presStyleLbl="bgShp" presStyleIdx="5" presStyleCnt="6"/>
      <dgm:spPr/>
    </dgm:pt>
    <dgm:pt modelId="{54C1F471-BDE5-4BDE-B02B-E123FF241BF5}" type="pres">
      <dgm:prSet presAssocID="{153A9AE9-6665-4E2C-9F20-B2B7A5F6D18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rtialArts"/>
        </a:ext>
      </dgm:extLst>
    </dgm:pt>
    <dgm:pt modelId="{AD500D62-565C-4407-8F3A-7B21CDBBAA21}" type="pres">
      <dgm:prSet presAssocID="{153A9AE9-6665-4E2C-9F20-B2B7A5F6D182}" presName="spaceRect" presStyleCnt="0"/>
      <dgm:spPr/>
    </dgm:pt>
    <dgm:pt modelId="{B6F264BC-A1DA-4C0A-AE9E-9F3A33D28B59}" type="pres">
      <dgm:prSet presAssocID="{153A9AE9-6665-4E2C-9F20-B2B7A5F6D182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681A1624-DC91-4D6E-9C53-EDBCE3F59DE5}" srcId="{72A17231-C752-4B6D-A836-AB72645A5F99}" destId="{6A443A1C-20A1-4F35-8A44-17EEB3912D42}" srcOrd="3" destOrd="0" parTransId="{7C7EE14E-14A9-42BE-A481-C7DFDB475923}" sibTransId="{113FE2CB-A7EF-4A49-A679-5F87E56113B4}"/>
    <dgm:cxn modelId="{0C584D3E-DF96-764F-9460-3791C73D26BB}" type="presOf" srcId="{72A17231-C752-4B6D-A836-AB72645A5F99}" destId="{BEB6C034-FDF8-41A8-BA20-6473C07D7D13}" srcOrd="0" destOrd="0" presId="urn:microsoft.com/office/officeart/2018/2/layout/IconVerticalSolidList"/>
    <dgm:cxn modelId="{EDEF3061-D784-CC43-A590-B5DEFB2BD56A}" type="presOf" srcId="{243B7273-54CE-4B20-B0FC-082137A624AA}" destId="{55F583A2-731D-4492-94CB-EB9A2CC11E5E}" srcOrd="0" destOrd="0" presId="urn:microsoft.com/office/officeart/2018/2/layout/IconVerticalSolidList"/>
    <dgm:cxn modelId="{2F330943-180D-448B-B332-6BC807AF4801}" srcId="{72A17231-C752-4B6D-A836-AB72645A5F99}" destId="{7A0870A8-EA9D-4F3A-BA6F-B3F1939A18D1}" srcOrd="0" destOrd="0" parTransId="{0161254B-B7D5-4A62-9646-3AE18A1C5A1E}" sibTransId="{6B403AA6-108B-4079-B44D-1C3A52ABFB5F}"/>
    <dgm:cxn modelId="{9B3E1359-D9A7-4D83-AD55-3417AEAD363F}" srcId="{72A17231-C752-4B6D-A836-AB72645A5F99}" destId="{7826B197-5BD2-4B49-BF8C-2D6E051A44AF}" srcOrd="1" destOrd="0" parTransId="{1E6034BB-E462-4B2F-83B4-5828E7720AF3}" sibTransId="{3E7ECA93-2C56-440E-BA4D-6E85C5F6741B}"/>
    <dgm:cxn modelId="{CA326B94-FF9D-344E-830E-D4E77CEFCDD9}" type="presOf" srcId="{7826B197-5BD2-4B49-BF8C-2D6E051A44AF}" destId="{10C8F807-5543-42E4-95D5-69C474B0E46F}" srcOrd="0" destOrd="0" presId="urn:microsoft.com/office/officeart/2018/2/layout/IconVerticalSolidList"/>
    <dgm:cxn modelId="{CA095CA4-DF1C-C941-A5EB-7D9D3DDA1CC6}" type="presOf" srcId="{C065B16B-A7A2-422C-B1F6-CC834D932A2A}" destId="{AAB3FCD5-5BFF-4EDF-9F61-8F3555B08EDE}" srcOrd="0" destOrd="0" presId="urn:microsoft.com/office/officeart/2018/2/layout/IconVerticalSolidList"/>
    <dgm:cxn modelId="{816CFCA4-8E84-44CD-817C-D742F6A888A4}" srcId="{72A17231-C752-4B6D-A836-AB72645A5F99}" destId="{243B7273-54CE-4B20-B0FC-082137A624AA}" srcOrd="4" destOrd="0" parTransId="{BD099603-3898-4C9B-8220-2F30E311B87F}" sibTransId="{D6D42920-AD2F-4425-8C96-016C7442EDFD}"/>
    <dgm:cxn modelId="{38071AB9-C475-924E-B26E-E4471442694F}" type="presOf" srcId="{7A0870A8-EA9D-4F3A-BA6F-B3F1939A18D1}" destId="{3DD5C6E5-887D-47F1-A4A2-0DF853B24160}" srcOrd="0" destOrd="0" presId="urn:microsoft.com/office/officeart/2018/2/layout/IconVerticalSolidList"/>
    <dgm:cxn modelId="{3DC1B4BF-BE99-4C6E-B567-9CC681C0B20D}" srcId="{72A17231-C752-4B6D-A836-AB72645A5F99}" destId="{153A9AE9-6665-4E2C-9F20-B2B7A5F6D182}" srcOrd="5" destOrd="0" parTransId="{04A4FEF9-B567-4D3B-8A48-BCA2A5C1CFBA}" sibTransId="{AAEE4559-2DF9-4901-A5FE-561F4AAA29D9}"/>
    <dgm:cxn modelId="{226734CD-2324-2A46-950D-401473FC795E}" type="presOf" srcId="{6A443A1C-20A1-4F35-8A44-17EEB3912D42}" destId="{7877433B-7381-46D9-A0D4-9C1F2B60B745}" srcOrd="0" destOrd="0" presId="urn:microsoft.com/office/officeart/2018/2/layout/IconVerticalSolidList"/>
    <dgm:cxn modelId="{D0300FD4-7A60-924C-95C8-6C9B02F72C7B}" type="presOf" srcId="{153A9AE9-6665-4E2C-9F20-B2B7A5F6D182}" destId="{B6F264BC-A1DA-4C0A-AE9E-9F3A33D28B59}" srcOrd="0" destOrd="0" presId="urn:microsoft.com/office/officeart/2018/2/layout/IconVerticalSolidList"/>
    <dgm:cxn modelId="{5486FADC-75F6-4279-91F8-645817D926A1}" srcId="{72A17231-C752-4B6D-A836-AB72645A5F99}" destId="{C065B16B-A7A2-422C-B1F6-CC834D932A2A}" srcOrd="2" destOrd="0" parTransId="{ED917D9B-92E6-45FC-BC25-01D3A9B8BA50}" sibTransId="{81064F06-A1C5-4688-AB06-2330C19C373A}"/>
    <dgm:cxn modelId="{503B3124-DD58-4A40-98CC-127EF1FF0BCB}" type="presParOf" srcId="{BEB6C034-FDF8-41A8-BA20-6473C07D7D13}" destId="{DE9F6632-5180-4A24-B819-889CE6B79DEC}" srcOrd="0" destOrd="0" presId="urn:microsoft.com/office/officeart/2018/2/layout/IconVerticalSolidList"/>
    <dgm:cxn modelId="{AD0168A0-4732-B241-9B4B-8A44EBC7468D}" type="presParOf" srcId="{DE9F6632-5180-4A24-B819-889CE6B79DEC}" destId="{677969C7-ECBB-4EB6-95BC-EDC5D81DC201}" srcOrd="0" destOrd="0" presId="urn:microsoft.com/office/officeart/2018/2/layout/IconVerticalSolidList"/>
    <dgm:cxn modelId="{6980DE0E-D1FC-FC46-9996-96527E3A5E29}" type="presParOf" srcId="{DE9F6632-5180-4A24-B819-889CE6B79DEC}" destId="{1ADC7C7B-AC68-4913-8AB5-4FF812A65E6E}" srcOrd="1" destOrd="0" presId="urn:microsoft.com/office/officeart/2018/2/layout/IconVerticalSolidList"/>
    <dgm:cxn modelId="{F60DAA7C-8273-B943-A148-017F6C53D8E3}" type="presParOf" srcId="{DE9F6632-5180-4A24-B819-889CE6B79DEC}" destId="{62001DA2-5AC3-4EDC-A0EE-52BE9598EEB3}" srcOrd="2" destOrd="0" presId="urn:microsoft.com/office/officeart/2018/2/layout/IconVerticalSolidList"/>
    <dgm:cxn modelId="{290CC62A-EF8F-924A-B129-06722BCB5E70}" type="presParOf" srcId="{DE9F6632-5180-4A24-B819-889CE6B79DEC}" destId="{3DD5C6E5-887D-47F1-A4A2-0DF853B24160}" srcOrd="3" destOrd="0" presId="urn:microsoft.com/office/officeart/2018/2/layout/IconVerticalSolidList"/>
    <dgm:cxn modelId="{A93461FD-1DBC-6846-BAB4-54016F4A4B79}" type="presParOf" srcId="{BEB6C034-FDF8-41A8-BA20-6473C07D7D13}" destId="{1A028C8F-4822-40FB-AFDC-6E587136FB66}" srcOrd="1" destOrd="0" presId="urn:microsoft.com/office/officeart/2018/2/layout/IconVerticalSolidList"/>
    <dgm:cxn modelId="{C0E16B61-B49B-4F4D-B72D-1540134328FE}" type="presParOf" srcId="{BEB6C034-FDF8-41A8-BA20-6473C07D7D13}" destId="{58FA0CD8-919C-43FB-BF67-FDEE924BE5CF}" srcOrd="2" destOrd="0" presId="urn:microsoft.com/office/officeart/2018/2/layout/IconVerticalSolidList"/>
    <dgm:cxn modelId="{5D31215D-3482-F34F-9E99-A71AA1E4A250}" type="presParOf" srcId="{58FA0CD8-919C-43FB-BF67-FDEE924BE5CF}" destId="{3296F945-5E07-4AEC-B083-761B553BB80C}" srcOrd="0" destOrd="0" presId="urn:microsoft.com/office/officeart/2018/2/layout/IconVerticalSolidList"/>
    <dgm:cxn modelId="{80631B0B-4DFB-364B-A9E3-FC7793F1FCAA}" type="presParOf" srcId="{58FA0CD8-919C-43FB-BF67-FDEE924BE5CF}" destId="{ADD97704-7280-42F3-BA3F-E0CA8CC7E6FC}" srcOrd="1" destOrd="0" presId="urn:microsoft.com/office/officeart/2018/2/layout/IconVerticalSolidList"/>
    <dgm:cxn modelId="{75CC0149-E54E-1F4A-BE65-08FB0CD530FA}" type="presParOf" srcId="{58FA0CD8-919C-43FB-BF67-FDEE924BE5CF}" destId="{6F6D5271-D115-4749-8101-DC45C673395D}" srcOrd="2" destOrd="0" presId="urn:microsoft.com/office/officeart/2018/2/layout/IconVerticalSolidList"/>
    <dgm:cxn modelId="{4F634296-8E3B-8F44-AF2D-4AF68FDE675B}" type="presParOf" srcId="{58FA0CD8-919C-43FB-BF67-FDEE924BE5CF}" destId="{10C8F807-5543-42E4-95D5-69C474B0E46F}" srcOrd="3" destOrd="0" presId="urn:microsoft.com/office/officeart/2018/2/layout/IconVerticalSolidList"/>
    <dgm:cxn modelId="{F1AA3A81-2DD8-F047-97DD-C8BEC3092A0A}" type="presParOf" srcId="{BEB6C034-FDF8-41A8-BA20-6473C07D7D13}" destId="{0087EDF7-AC8F-43A7-BC84-720ED27F0B24}" srcOrd="3" destOrd="0" presId="urn:microsoft.com/office/officeart/2018/2/layout/IconVerticalSolidList"/>
    <dgm:cxn modelId="{F688EFFB-9763-4946-9750-E325C9F9BD93}" type="presParOf" srcId="{BEB6C034-FDF8-41A8-BA20-6473C07D7D13}" destId="{5E4FE524-5C90-4259-B95E-1CEA38256363}" srcOrd="4" destOrd="0" presId="urn:microsoft.com/office/officeart/2018/2/layout/IconVerticalSolidList"/>
    <dgm:cxn modelId="{3FFC5A3B-9150-394D-B57A-A1AACEBC1043}" type="presParOf" srcId="{5E4FE524-5C90-4259-B95E-1CEA38256363}" destId="{C8C8D878-0F6E-44DC-AE3B-740037EBDD6E}" srcOrd="0" destOrd="0" presId="urn:microsoft.com/office/officeart/2018/2/layout/IconVerticalSolidList"/>
    <dgm:cxn modelId="{D7EEF14A-4E2C-0F42-BEE5-696053654793}" type="presParOf" srcId="{5E4FE524-5C90-4259-B95E-1CEA38256363}" destId="{9A564B1D-F940-4E2A-A53D-FBA4CE3F5AB7}" srcOrd="1" destOrd="0" presId="urn:microsoft.com/office/officeart/2018/2/layout/IconVerticalSolidList"/>
    <dgm:cxn modelId="{34C498C6-6F68-484A-99CF-47E7F4BBD2B3}" type="presParOf" srcId="{5E4FE524-5C90-4259-B95E-1CEA38256363}" destId="{DEA79445-4D61-4E68-B9FB-7B3E2EA74CC8}" srcOrd="2" destOrd="0" presId="urn:microsoft.com/office/officeart/2018/2/layout/IconVerticalSolidList"/>
    <dgm:cxn modelId="{559E812C-3E7B-5345-8823-12D03BEE8F59}" type="presParOf" srcId="{5E4FE524-5C90-4259-B95E-1CEA38256363}" destId="{AAB3FCD5-5BFF-4EDF-9F61-8F3555B08EDE}" srcOrd="3" destOrd="0" presId="urn:microsoft.com/office/officeart/2018/2/layout/IconVerticalSolidList"/>
    <dgm:cxn modelId="{2D621708-F049-C245-9E68-9D0E7FD6BDC7}" type="presParOf" srcId="{BEB6C034-FDF8-41A8-BA20-6473C07D7D13}" destId="{427C94BE-5B38-423F-8F63-5604D3367D82}" srcOrd="5" destOrd="0" presId="urn:microsoft.com/office/officeart/2018/2/layout/IconVerticalSolidList"/>
    <dgm:cxn modelId="{4E4DE6B8-A7D5-434B-A067-C3AC09195ED2}" type="presParOf" srcId="{BEB6C034-FDF8-41A8-BA20-6473C07D7D13}" destId="{F4A9FE10-AD5B-400F-9B9D-04E5B5EA4B24}" srcOrd="6" destOrd="0" presId="urn:microsoft.com/office/officeart/2018/2/layout/IconVerticalSolidList"/>
    <dgm:cxn modelId="{F97A6EDC-E7EE-7E49-ABA8-22E3990AD1D2}" type="presParOf" srcId="{F4A9FE10-AD5B-400F-9B9D-04E5B5EA4B24}" destId="{6AE8E9DC-B800-4184-8668-F36D2A99AB9F}" srcOrd="0" destOrd="0" presId="urn:microsoft.com/office/officeart/2018/2/layout/IconVerticalSolidList"/>
    <dgm:cxn modelId="{835E6ACE-8DA8-B64B-9622-22AB06819F79}" type="presParOf" srcId="{F4A9FE10-AD5B-400F-9B9D-04E5B5EA4B24}" destId="{32D0B957-80F7-4C18-99AD-E4CFC0E83F75}" srcOrd="1" destOrd="0" presId="urn:microsoft.com/office/officeart/2018/2/layout/IconVerticalSolidList"/>
    <dgm:cxn modelId="{8E1D1F20-1F35-A64B-824B-2F467DB69B9C}" type="presParOf" srcId="{F4A9FE10-AD5B-400F-9B9D-04E5B5EA4B24}" destId="{1A935967-DDE2-4AE2-94ED-5025336EC8CC}" srcOrd="2" destOrd="0" presId="urn:microsoft.com/office/officeart/2018/2/layout/IconVerticalSolidList"/>
    <dgm:cxn modelId="{A0A9CDA9-7CE3-A14A-A679-2CA14F99BF6D}" type="presParOf" srcId="{F4A9FE10-AD5B-400F-9B9D-04E5B5EA4B24}" destId="{7877433B-7381-46D9-A0D4-9C1F2B60B745}" srcOrd="3" destOrd="0" presId="urn:microsoft.com/office/officeart/2018/2/layout/IconVerticalSolidList"/>
    <dgm:cxn modelId="{61F0636B-E459-E749-8CBA-9FB4716E3292}" type="presParOf" srcId="{BEB6C034-FDF8-41A8-BA20-6473C07D7D13}" destId="{C512C2B7-9B13-4374-A05C-A91D4C90CA8E}" srcOrd="7" destOrd="0" presId="urn:microsoft.com/office/officeart/2018/2/layout/IconVerticalSolidList"/>
    <dgm:cxn modelId="{867EF177-06EA-8A48-9458-1C8F569A6464}" type="presParOf" srcId="{BEB6C034-FDF8-41A8-BA20-6473C07D7D13}" destId="{C6864592-64EB-46BD-B6E1-5B7AE0AB2310}" srcOrd="8" destOrd="0" presId="urn:microsoft.com/office/officeart/2018/2/layout/IconVerticalSolidList"/>
    <dgm:cxn modelId="{CF1D8994-88C7-4F44-A606-CBE9C1722C52}" type="presParOf" srcId="{C6864592-64EB-46BD-B6E1-5B7AE0AB2310}" destId="{3323008B-8C27-49FC-9149-D04B75DDA1B7}" srcOrd="0" destOrd="0" presId="urn:microsoft.com/office/officeart/2018/2/layout/IconVerticalSolidList"/>
    <dgm:cxn modelId="{E6613279-AF26-EE47-A1AC-E426AAD9398A}" type="presParOf" srcId="{C6864592-64EB-46BD-B6E1-5B7AE0AB2310}" destId="{B9A06B34-2266-45AA-810C-423892B8F2AB}" srcOrd="1" destOrd="0" presId="urn:microsoft.com/office/officeart/2018/2/layout/IconVerticalSolidList"/>
    <dgm:cxn modelId="{B0241AA1-686D-BE4F-A4FA-81B798BA9013}" type="presParOf" srcId="{C6864592-64EB-46BD-B6E1-5B7AE0AB2310}" destId="{4138067E-76DE-4219-A30A-3D65EDFEA7AE}" srcOrd="2" destOrd="0" presId="urn:microsoft.com/office/officeart/2018/2/layout/IconVerticalSolidList"/>
    <dgm:cxn modelId="{241154B8-E561-7540-8052-21BF1E77CE43}" type="presParOf" srcId="{C6864592-64EB-46BD-B6E1-5B7AE0AB2310}" destId="{55F583A2-731D-4492-94CB-EB9A2CC11E5E}" srcOrd="3" destOrd="0" presId="urn:microsoft.com/office/officeart/2018/2/layout/IconVerticalSolidList"/>
    <dgm:cxn modelId="{18951B5A-8D50-9146-B99A-8AA8B19BA831}" type="presParOf" srcId="{BEB6C034-FDF8-41A8-BA20-6473C07D7D13}" destId="{92860AD7-F3C1-47D0-ABAA-39E9FAFC0CE9}" srcOrd="9" destOrd="0" presId="urn:microsoft.com/office/officeart/2018/2/layout/IconVerticalSolidList"/>
    <dgm:cxn modelId="{3454AEDA-FBA1-C744-BD9B-7B1E7EA37915}" type="presParOf" srcId="{BEB6C034-FDF8-41A8-BA20-6473C07D7D13}" destId="{060767D5-34BD-4132-B91E-2D3C57C903AD}" srcOrd="10" destOrd="0" presId="urn:microsoft.com/office/officeart/2018/2/layout/IconVerticalSolidList"/>
    <dgm:cxn modelId="{8FE731F6-7C4F-404F-A831-406EBAFA613E}" type="presParOf" srcId="{060767D5-34BD-4132-B91E-2D3C57C903AD}" destId="{4B974859-08D9-472D-B624-95D0352B6A38}" srcOrd="0" destOrd="0" presId="urn:microsoft.com/office/officeart/2018/2/layout/IconVerticalSolidList"/>
    <dgm:cxn modelId="{4459C6A5-1974-7046-B27B-3C345425D8DF}" type="presParOf" srcId="{060767D5-34BD-4132-B91E-2D3C57C903AD}" destId="{54C1F471-BDE5-4BDE-B02B-E123FF241BF5}" srcOrd="1" destOrd="0" presId="urn:microsoft.com/office/officeart/2018/2/layout/IconVerticalSolidList"/>
    <dgm:cxn modelId="{D4835E3A-9B95-7C41-990C-A225189FB7C7}" type="presParOf" srcId="{060767D5-34BD-4132-B91E-2D3C57C903AD}" destId="{AD500D62-565C-4407-8F3A-7B21CDBBAA21}" srcOrd="2" destOrd="0" presId="urn:microsoft.com/office/officeart/2018/2/layout/IconVerticalSolidList"/>
    <dgm:cxn modelId="{AAA7DC17-1EFF-0148-A2C0-E1B512CF5E22}" type="presParOf" srcId="{060767D5-34BD-4132-B91E-2D3C57C903AD}" destId="{B6F264BC-A1DA-4C0A-AE9E-9F3A33D28B5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CAC956-E456-F349-A8B8-D795B879885E}">
      <dsp:nvSpPr>
        <dsp:cNvPr id="0" name=""/>
        <dsp:cNvSpPr/>
      </dsp:nvSpPr>
      <dsp:spPr>
        <a:xfrm>
          <a:off x="5448561" y="0"/>
          <a:ext cx="1526089" cy="5755858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3832" tIns="433832" rIns="433832" bIns="433832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6100" kern="1200" dirty="0"/>
        </a:p>
      </dsp:txBody>
      <dsp:txXfrm>
        <a:off x="5448561" y="0"/>
        <a:ext cx="1526089" cy="1726757"/>
      </dsp:txXfrm>
    </dsp:sp>
    <dsp:sp modelId="{0376BD74-3DFE-2348-8F7E-6872A59A8480}">
      <dsp:nvSpPr>
        <dsp:cNvPr id="0" name=""/>
        <dsp:cNvSpPr/>
      </dsp:nvSpPr>
      <dsp:spPr>
        <a:xfrm>
          <a:off x="3668123" y="0"/>
          <a:ext cx="1526089" cy="5755858"/>
        </a:xfrm>
        <a:prstGeom prst="roundRect">
          <a:avLst>
            <a:gd name="adj" fmla="val 10000"/>
          </a:avLst>
        </a:prstGeom>
        <a:solidFill>
          <a:schemeClr val="accent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3100" kern="1200" dirty="0"/>
        </a:p>
      </dsp:txBody>
      <dsp:txXfrm>
        <a:off x="3668123" y="0"/>
        <a:ext cx="1526089" cy="1726757"/>
      </dsp:txXfrm>
    </dsp:sp>
    <dsp:sp modelId="{71840D2F-EE7A-444D-ACA0-BF9D1BA75187}">
      <dsp:nvSpPr>
        <dsp:cNvPr id="0" name=""/>
        <dsp:cNvSpPr/>
      </dsp:nvSpPr>
      <dsp:spPr>
        <a:xfrm>
          <a:off x="1887686" y="0"/>
          <a:ext cx="1526089" cy="5755858"/>
        </a:xfrm>
        <a:prstGeom prst="roundRect">
          <a:avLst>
            <a:gd name="adj" fmla="val 10000"/>
          </a:avLst>
        </a:prstGeom>
        <a:solidFill>
          <a:schemeClr val="accent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3100" kern="1200" dirty="0"/>
        </a:p>
      </dsp:txBody>
      <dsp:txXfrm>
        <a:off x="1887686" y="0"/>
        <a:ext cx="1526089" cy="1726757"/>
      </dsp:txXfrm>
    </dsp:sp>
    <dsp:sp modelId="{DF66FF89-92B1-9842-8B1E-A2162FAFFCBA}">
      <dsp:nvSpPr>
        <dsp:cNvPr id="0" name=""/>
        <dsp:cNvSpPr/>
      </dsp:nvSpPr>
      <dsp:spPr>
        <a:xfrm>
          <a:off x="7260303" y="0"/>
          <a:ext cx="1526089" cy="5755858"/>
        </a:xfrm>
        <a:prstGeom prst="roundRect">
          <a:avLst>
            <a:gd name="adj" fmla="val 10000"/>
          </a:avLst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472" tIns="220472" rIns="220472" bIns="220472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3100" kern="1200" dirty="0"/>
        </a:p>
      </dsp:txBody>
      <dsp:txXfrm>
        <a:off x="7260303" y="0"/>
        <a:ext cx="1526089" cy="1726757"/>
      </dsp:txXfrm>
    </dsp:sp>
    <dsp:sp modelId="{9555836F-726C-3B48-86E1-2B2C63386B6B}">
      <dsp:nvSpPr>
        <dsp:cNvPr id="0" name=""/>
        <dsp:cNvSpPr/>
      </dsp:nvSpPr>
      <dsp:spPr>
        <a:xfrm>
          <a:off x="234422" y="2360286"/>
          <a:ext cx="1271741" cy="2531807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HBO WO OPLEIDINGEN  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1200" kern="1200" dirty="0"/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MBO bij de opleiding zelf!</a:t>
          </a:r>
        </a:p>
      </dsp:txBody>
      <dsp:txXfrm>
        <a:off x="271670" y="2397534"/>
        <a:ext cx="1197245" cy="2457311"/>
      </dsp:txXfrm>
    </dsp:sp>
    <dsp:sp modelId="{E9BC278E-F65A-E046-ADF3-6E68FD062EC6}">
      <dsp:nvSpPr>
        <dsp:cNvPr id="0" name=""/>
        <dsp:cNvSpPr/>
      </dsp:nvSpPr>
      <dsp:spPr>
        <a:xfrm rot="17692822">
          <a:off x="1155964" y="3067809"/>
          <a:ext cx="1209094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1209094" y="9942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1730284" y="3047524"/>
        <a:ext cx="60454" cy="60454"/>
      </dsp:txXfrm>
    </dsp:sp>
    <dsp:sp modelId="{DB03E927-F306-AE41-B7FC-D03687D5B28A}">
      <dsp:nvSpPr>
        <dsp:cNvPr id="0" name=""/>
        <dsp:cNvSpPr/>
      </dsp:nvSpPr>
      <dsp:spPr>
        <a:xfrm>
          <a:off x="2014860" y="2211378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OPLEIDING ZONDER SELECTIE</a:t>
          </a:r>
        </a:p>
      </dsp:txBody>
      <dsp:txXfrm>
        <a:off x="2033484" y="2230002"/>
        <a:ext cx="1234493" cy="598622"/>
      </dsp:txXfrm>
    </dsp:sp>
    <dsp:sp modelId="{10598CDA-ACC3-8D40-8D49-F45BA0C509E2}">
      <dsp:nvSpPr>
        <dsp:cNvPr id="0" name=""/>
        <dsp:cNvSpPr/>
      </dsp:nvSpPr>
      <dsp:spPr>
        <a:xfrm>
          <a:off x="3286601" y="2519371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3528232" y="2516596"/>
        <a:ext cx="25434" cy="25434"/>
      </dsp:txXfrm>
    </dsp:sp>
    <dsp:sp modelId="{30F1F09C-7E5B-E748-939D-D72982876CA4}">
      <dsp:nvSpPr>
        <dsp:cNvPr id="0" name=""/>
        <dsp:cNvSpPr/>
      </dsp:nvSpPr>
      <dsp:spPr>
        <a:xfrm>
          <a:off x="3795297" y="2211378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STUDIELINK</a:t>
          </a:r>
        </a:p>
      </dsp:txBody>
      <dsp:txXfrm>
        <a:off x="3813921" y="2230002"/>
        <a:ext cx="1234493" cy="598622"/>
      </dsp:txXfrm>
    </dsp:sp>
    <dsp:sp modelId="{B8AAFBAB-EFCD-BC42-AF10-4F775701744C}">
      <dsp:nvSpPr>
        <dsp:cNvPr id="0" name=""/>
        <dsp:cNvSpPr/>
      </dsp:nvSpPr>
      <dsp:spPr>
        <a:xfrm>
          <a:off x="5067038" y="2519371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5308669" y="2516596"/>
        <a:ext cx="25434" cy="25434"/>
      </dsp:txXfrm>
    </dsp:sp>
    <dsp:sp modelId="{FE1C874B-4200-0042-B41E-0AA057ED2136}">
      <dsp:nvSpPr>
        <dsp:cNvPr id="0" name=""/>
        <dsp:cNvSpPr/>
      </dsp:nvSpPr>
      <dsp:spPr>
        <a:xfrm>
          <a:off x="5575735" y="2211378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PEDAGOGIEK, DOCENT WISKUNDE</a:t>
          </a:r>
        </a:p>
      </dsp:txBody>
      <dsp:txXfrm>
        <a:off x="5594359" y="2230002"/>
        <a:ext cx="1234493" cy="598622"/>
      </dsp:txXfrm>
    </dsp:sp>
    <dsp:sp modelId="{CAD5D994-5F08-934B-A16F-C85A751552B7}">
      <dsp:nvSpPr>
        <dsp:cNvPr id="0" name=""/>
        <dsp:cNvSpPr/>
      </dsp:nvSpPr>
      <dsp:spPr>
        <a:xfrm>
          <a:off x="6847476" y="2519371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7089107" y="2516596"/>
        <a:ext cx="25434" cy="25434"/>
      </dsp:txXfrm>
    </dsp:sp>
    <dsp:sp modelId="{A31D3144-3F20-294F-A47A-EF3F59DBA084}">
      <dsp:nvSpPr>
        <dsp:cNvPr id="0" name=""/>
        <dsp:cNvSpPr/>
      </dsp:nvSpPr>
      <dsp:spPr>
        <a:xfrm>
          <a:off x="7356172" y="2211378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VOOR 1 Mei</a:t>
          </a:r>
        </a:p>
      </dsp:txBody>
      <dsp:txXfrm>
        <a:off x="7374796" y="2230002"/>
        <a:ext cx="1234493" cy="598622"/>
      </dsp:txXfrm>
    </dsp:sp>
    <dsp:sp modelId="{561134B9-C666-D544-A4CB-A1E3D4687C29}">
      <dsp:nvSpPr>
        <dsp:cNvPr id="0" name=""/>
        <dsp:cNvSpPr/>
      </dsp:nvSpPr>
      <dsp:spPr>
        <a:xfrm>
          <a:off x="8627913" y="2519371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8869544" y="2516596"/>
        <a:ext cx="25434" cy="25434"/>
      </dsp:txXfrm>
    </dsp:sp>
    <dsp:sp modelId="{38148866-D577-5149-82B3-7A8B4DEE2D59}">
      <dsp:nvSpPr>
        <dsp:cNvPr id="0" name=""/>
        <dsp:cNvSpPr/>
      </dsp:nvSpPr>
      <dsp:spPr>
        <a:xfrm>
          <a:off x="9136610" y="2211378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Studiekeuzecheck</a:t>
          </a:r>
        </a:p>
      </dsp:txBody>
      <dsp:txXfrm>
        <a:off x="9155234" y="2230002"/>
        <a:ext cx="1234493" cy="598622"/>
      </dsp:txXfrm>
    </dsp:sp>
    <dsp:sp modelId="{CA2BF2E9-C741-7E43-93B6-DC06108B87DF}">
      <dsp:nvSpPr>
        <dsp:cNvPr id="0" name=""/>
        <dsp:cNvSpPr/>
      </dsp:nvSpPr>
      <dsp:spPr>
        <a:xfrm>
          <a:off x="1506163" y="3616247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1747794" y="3613473"/>
        <a:ext cx="25434" cy="25434"/>
      </dsp:txXfrm>
    </dsp:sp>
    <dsp:sp modelId="{FA4A3B9C-2C0D-5C4F-9AFC-E9AACC7FD3FD}">
      <dsp:nvSpPr>
        <dsp:cNvPr id="0" name=""/>
        <dsp:cNvSpPr/>
      </dsp:nvSpPr>
      <dsp:spPr>
        <a:xfrm>
          <a:off x="2014860" y="3308255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OPLEIDING MET SELECTIE</a:t>
          </a:r>
        </a:p>
      </dsp:txBody>
      <dsp:txXfrm>
        <a:off x="2033484" y="3326879"/>
        <a:ext cx="1234493" cy="598622"/>
      </dsp:txXfrm>
    </dsp:sp>
    <dsp:sp modelId="{E283158C-EE76-6149-B894-3FAF668F7D3B}">
      <dsp:nvSpPr>
        <dsp:cNvPr id="0" name=""/>
        <dsp:cNvSpPr/>
      </dsp:nvSpPr>
      <dsp:spPr>
        <a:xfrm rot="19457599">
          <a:off x="3227718" y="3433435"/>
          <a:ext cx="626461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626461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3525287" y="3427716"/>
        <a:ext cx="31323" cy="31323"/>
      </dsp:txXfrm>
    </dsp:sp>
    <dsp:sp modelId="{4FB9BB9F-434B-114B-A7E9-995951C6389F}">
      <dsp:nvSpPr>
        <dsp:cNvPr id="0" name=""/>
        <dsp:cNvSpPr/>
      </dsp:nvSpPr>
      <dsp:spPr>
        <a:xfrm>
          <a:off x="3795297" y="2942629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Opleiding + studielink</a:t>
          </a:r>
        </a:p>
      </dsp:txBody>
      <dsp:txXfrm>
        <a:off x="3813921" y="2961253"/>
        <a:ext cx="1234493" cy="598622"/>
      </dsp:txXfrm>
    </dsp:sp>
    <dsp:sp modelId="{33F03494-A51D-E941-A99D-3C3E67E01C02}">
      <dsp:nvSpPr>
        <dsp:cNvPr id="0" name=""/>
        <dsp:cNvSpPr/>
      </dsp:nvSpPr>
      <dsp:spPr>
        <a:xfrm>
          <a:off x="5067038" y="3250622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5308669" y="3247847"/>
        <a:ext cx="25434" cy="25434"/>
      </dsp:txXfrm>
    </dsp:sp>
    <dsp:sp modelId="{722786B3-4CC6-5242-BCC9-634AA37480BD}">
      <dsp:nvSpPr>
        <dsp:cNvPr id="0" name=""/>
        <dsp:cNvSpPr/>
      </dsp:nvSpPr>
      <dsp:spPr>
        <a:xfrm>
          <a:off x="5575735" y="2942629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Hotelschool, Kunst/sport opleidingen</a:t>
          </a:r>
        </a:p>
      </dsp:txBody>
      <dsp:txXfrm>
        <a:off x="5594359" y="2961253"/>
        <a:ext cx="1234493" cy="598622"/>
      </dsp:txXfrm>
    </dsp:sp>
    <dsp:sp modelId="{7023D3C9-7C4B-124A-9687-185A811FF822}">
      <dsp:nvSpPr>
        <dsp:cNvPr id="0" name=""/>
        <dsp:cNvSpPr/>
      </dsp:nvSpPr>
      <dsp:spPr>
        <a:xfrm>
          <a:off x="6847476" y="3250622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7089107" y="3247847"/>
        <a:ext cx="25434" cy="25434"/>
      </dsp:txXfrm>
    </dsp:sp>
    <dsp:sp modelId="{BEC5F61A-54D1-8446-8DD7-2C895FA28199}">
      <dsp:nvSpPr>
        <dsp:cNvPr id="0" name=""/>
        <dsp:cNvSpPr/>
      </dsp:nvSpPr>
      <dsp:spPr>
        <a:xfrm>
          <a:off x="7356172" y="2942629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Zo snel mogelijk aanmelden</a:t>
          </a:r>
        </a:p>
      </dsp:txBody>
      <dsp:txXfrm>
        <a:off x="7374796" y="2961253"/>
        <a:ext cx="1234493" cy="598622"/>
      </dsp:txXfrm>
    </dsp:sp>
    <dsp:sp modelId="{C2826364-417D-E649-B5A0-BCC9F0E4787C}">
      <dsp:nvSpPr>
        <dsp:cNvPr id="0" name=""/>
        <dsp:cNvSpPr/>
      </dsp:nvSpPr>
      <dsp:spPr>
        <a:xfrm rot="2142401">
          <a:off x="3227718" y="3799060"/>
          <a:ext cx="626461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626461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3525287" y="3793341"/>
        <a:ext cx="31323" cy="31323"/>
      </dsp:txXfrm>
    </dsp:sp>
    <dsp:sp modelId="{E0795FE9-FE0C-B84A-8B09-654FFF27E445}">
      <dsp:nvSpPr>
        <dsp:cNvPr id="0" name=""/>
        <dsp:cNvSpPr/>
      </dsp:nvSpPr>
      <dsp:spPr>
        <a:xfrm>
          <a:off x="3795297" y="3673880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Opleiding</a:t>
          </a:r>
        </a:p>
      </dsp:txBody>
      <dsp:txXfrm>
        <a:off x="3813921" y="3692504"/>
        <a:ext cx="1234493" cy="598622"/>
      </dsp:txXfrm>
    </dsp:sp>
    <dsp:sp modelId="{6B963C29-F3D8-F541-9399-167F59DD1066}">
      <dsp:nvSpPr>
        <dsp:cNvPr id="0" name=""/>
        <dsp:cNvSpPr/>
      </dsp:nvSpPr>
      <dsp:spPr>
        <a:xfrm>
          <a:off x="5067038" y="3981873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5308669" y="3979098"/>
        <a:ext cx="25434" cy="25434"/>
      </dsp:txXfrm>
    </dsp:sp>
    <dsp:sp modelId="{2A386C4D-BE2E-3340-BDD9-09105BF43B93}">
      <dsp:nvSpPr>
        <dsp:cNvPr id="0" name=""/>
        <dsp:cNvSpPr/>
      </dsp:nvSpPr>
      <dsp:spPr>
        <a:xfrm>
          <a:off x="5575735" y="3673880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Defensie, Politie</a:t>
          </a:r>
        </a:p>
      </dsp:txBody>
      <dsp:txXfrm>
        <a:off x="5594359" y="3692504"/>
        <a:ext cx="1234493" cy="598622"/>
      </dsp:txXfrm>
    </dsp:sp>
    <dsp:sp modelId="{954B8AD6-A98E-DB47-87B6-7ABEEAF1B782}">
      <dsp:nvSpPr>
        <dsp:cNvPr id="0" name=""/>
        <dsp:cNvSpPr/>
      </dsp:nvSpPr>
      <dsp:spPr>
        <a:xfrm>
          <a:off x="6847476" y="3981873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7089107" y="3979098"/>
        <a:ext cx="25434" cy="25434"/>
      </dsp:txXfrm>
    </dsp:sp>
    <dsp:sp modelId="{C5EE7B25-8112-9D48-93F0-DAB3B46472AF}">
      <dsp:nvSpPr>
        <dsp:cNvPr id="0" name=""/>
        <dsp:cNvSpPr/>
      </dsp:nvSpPr>
      <dsp:spPr>
        <a:xfrm>
          <a:off x="7356172" y="3673880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Zo snel mogelijk aanmelden</a:t>
          </a:r>
        </a:p>
      </dsp:txBody>
      <dsp:txXfrm>
        <a:off x="7374796" y="3692504"/>
        <a:ext cx="1234493" cy="598622"/>
      </dsp:txXfrm>
    </dsp:sp>
    <dsp:sp modelId="{479DC377-E2D5-7046-B934-DA9690BF1CB8}">
      <dsp:nvSpPr>
        <dsp:cNvPr id="0" name=""/>
        <dsp:cNvSpPr/>
      </dsp:nvSpPr>
      <dsp:spPr>
        <a:xfrm rot="3907178">
          <a:off x="1155964" y="4164686"/>
          <a:ext cx="1209094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1209094" y="9942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1730284" y="4144401"/>
        <a:ext cx="60454" cy="60454"/>
      </dsp:txXfrm>
    </dsp:sp>
    <dsp:sp modelId="{87625487-44EF-E74B-B690-DEAF820C2592}">
      <dsp:nvSpPr>
        <dsp:cNvPr id="0" name=""/>
        <dsp:cNvSpPr/>
      </dsp:nvSpPr>
      <dsp:spPr>
        <a:xfrm>
          <a:off x="2014860" y="4405131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OPLEIDING MET DECENTRALE SELECTIE</a:t>
          </a:r>
        </a:p>
      </dsp:txBody>
      <dsp:txXfrm>
        <a:off x="2033484" y="4423755"/>
        <a:ext cx="1234493" cy="598622"/>
      </dsp:txXfrm>
    </dsp:sp>
    <dsp:sp modelId="{1BC4ECCD-534A-4747-A09F-0346B056E178}">
      <dsp:nvSpPr>
        <dsp:cNvPr id="0" name=""/>
        <dsp:cNvSpPr/>
      </dsp:nvSpPr>
      <dsp:spPr>
        <a:xfrm>
          <a:off x="3286601" y="4713124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3528232" y="4710349"/>
        <a:ext cx="25434" cy="25434"/>
      </dsp:txXfrm>
    </dsp:sp>
    <dsp:sp modelId="{F14C7F22-DEB9-FD42-AEA4-4B84E3BCAE37}">
      <dsp:nvSpPr>
        <dsp:cNvPr id="0" name=""/>
        <dsp:cNvSpPr/>
      </dsp:nvSpPr>
      <dsp:spPr>
        <a:xfrm>
          <a:off x="3795297" y="4405131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Studielink</a:t>
          </a:r>
        </a:p>
      </dsp:txBody>
      <dsp:txXfrm>
        <a:off x="3813921" y="4423755"/>
        <a:ext cx="1234493" cy="598622"/>
      </dsp:txXfrm>
    </dsp:sp>
    <dsp:sp modelId="{06FAF20B-9849-B749-A659-E7BF77931918}">
      <dsp:nvSpPr>
        <dsp:cNvPr id="0" name=""/>
        <dsp:cNvSpPr/>
      </dsp:nvSpPr>
      <dsp:spPr>
        <a:xfrm>
          <a:off x="5067038" y="4713124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5308669" y="4710349"/>
        <a:ext cx="25434" cy="25434"/>
      </dsp:txXfrm>
    </dsp:sp>
    <dsp:sp modelId="{A67A2779-735B-674D-AB9D-2726B4564153}">
      <dsp:nvSpPr>
        <dsp:cNvPr id="0" name=""/>
        <dsp:cNvSpPr/>
      </dsp:nvSpPr>
      <dsp:spPr>
        <a:xfrm>
          <a:off x="5575735" y="4405131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Geneeskunde, Verloskunde, Fysio</a:t>
          </a:r>
        </a:p>
      </dsp:txBody>
      <dsp:txXfrm>
        <a:off x="5594359" y="4423755"/>
        <a:ext cx="1234493" cy="598622"/>
      </dsp:txXfrm>
    </dsp:sp>
    <dsp:sp modelId="{EE92219D-96C8-3840-979C-3FC91EBF942A}">
      <dsp:nvSpPr>
        <dsp:cNvPr id="0" name=""/>
        <dsp:cNvSpPr/>
      </dsp:nvSpPr>
      <dsp:spPr>
        <a:xfrm>
          <a:off x="6847476" y="4713124"/>
          <a:ext cx="508696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08696" y="9942"/>
              </a:lnTo>
            </a:path>
          </a:pathLst>
        </a:custGeom>
        <a:noFill/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nl-NL" sz="500" kern="1200"/>
        </a:p>
      </dsp:txBody>
      <dsp:txXfrm>
        <a:off x="7089107" y="4710349"/>
        <a:ext cx="25434" cy="25434"/>
      </dsp:txXfrm>
    </dsp:sp>
    <dsp:sp modelId="{98E99C1F-5027-9A46-AA16-4EF78704CD61}">
      <dsp:nvSpPr>
        <dsp:cNvPr id="0" name=""/>
        <dsp:cNvSpPr/>
      </dsp:nvSpPr>
      <dsp:spPr>
        <a:xfrm>
          <a:off x="7356172" y="4405131"/>
          <a:ext cx="1271741" cy="63587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1200" kern="1200" dirty="0"/>
            <a:t>Voor 15 Januari</a:t>
          </a:r>
        </a:p>
      </dsp:txBody>
      <dsp:txXfrm>
        <a:off x="7374796" y="4423755"/>
        <a:ext cx="1234493" cy="5986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7969C7-ECBB-4EB6-95BC-EDC5D81DC201}">
      <dsp:nvSpPr>
        <dsp:cNvPr id="0" name=""/>
        <dsp:cNvSpPr/>
      </dsp:nvSpPr>
      <dsp:spPr>
        <a:xfrm>
          <a:off x="0" y="1891"/>
          <a:ext cx="7144512" cy="8061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DC7C7B-AC68-4913-8AB5-4FF812A65E6E}">
      <dsp:nvSpPr>
        <dsp:cNvPr id="0" name=""/>
        <dsp:cNvSpPr/>
      </dsp:nvSpPr>
      <dsp:spPr>
        <a:xfrm>
          <a:off x="243856" y="183272"/>
          <a:ext cx="443374" cy="4433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DD5C6E5-887D-47F1-A4A2-0DF853B24160}">
      <dsp:nvSpPr>
        <dsp:cNvPr id="0" name=""/>
        <dsp:cNvSpPr/>
      </dsp:nvSpPr>
      <dsp:spPr>
        <a:xfrm>
          <a:off x="931086" y="1891"/>
          <a:ext cx="6213425" cy="806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16" tIns="85316" rIns="85316" bIns="85316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kern="1200" dirty="0">
              <a:solidFill>
                <a:schemeClr val="accent1">
                  <a:lumMod val="75000"/>
                </a:schemeClr>
              </a:solidFill>
            </a:rPr>
            <a:t>Zorg dat je en plan A,B en C maakt.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931086" y="1891"/>
        <a:ext cx="6213425" cy="806135"/>
      </dsp:txXfrm>
    </dsp:sp>
    <dsp:sp modelId="{3296F945-5E07-4AEC-B083-761B553BB80C}">
      <dsp:nvSpPr>
        <dsp:cNvPr id="0" name=""/>
        <dsp:cNvSpPr/>
      </dsp:nvSpPr>
      <dsp:spPr>
        <a:xfrm>
          <a:off x="0" y="1009561"/>
          <a:ext cx="7144512" cy="8061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D97704-7280-42F3-BA3F-E0CA8CC7E6FC}">
      <dsp:nvSpPr>
        <dsp:cNvPr id="0" name=""/>
        <dsp:cNvSpPr/>
      </dsp:nvSpPr>
      <dsp:spPr>
        <a:xfrm>
          <a:off x="243856" y="1190942"/>
          <a:ext cx="443374" cy="4433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0C8F807-5543-42E4-95D5-69C474B0E46F}">
      <dsp:nvSpPr>
        <dsp:cNvPr id="0" name=""/>
        <dsp:cNvSpPr/>
      </dsp:nvSpPr>
      <dsp:spPr>
        <a:xfrm>
          <a:off x="931086" y="1009561"/>
          <a:ext cx="6213425" cy="806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16" tIns="85316" rIns="85316" bIns="85316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kern="1200" dirty="0">
              <a:solidFill>
                <a:schemeClr val="accent1">
                  <a:lumMod val="75000"/>
                </a:schemeClr>
              </a:solidFill>
            </a:rPr>
            <a:t>Bezoek opendagen/meeloopdagen.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931086" y="1009561"/>
        <a:ext cx="6213425" cy="806135"/>
      </dsp:txXfrm>
    </dsp:sp>
    <dsp:sp modelId="{C8C8D878-0F6E-44DC-AE3B-740037EBDD6E}">
      <dsp:nvSpPr>
        <dsp:cNvPr id="0" name=""/>
        <dsp:cNvSpPr/>
      </dsp:nvSpPr>
      <dsp:spPr>
        <a:xfrm>
          <a:off x="0" y="2017231"/>
          <a:ext cx="7144512" cy="8061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564B1D-F940-4E2A-A53D-FBA4CE3F5AB7}">
      <dsp:nvSpPr>
        <dsp:cNvPr id="0" name=""/>
        <dsp:cNvSpPr/>
      </dsp:nvSpPr>
      <dsp:spPr>
        <a:xfrm>
          <a:off x="243856" y="2198612"/>
          <a:ext cx="443374" cy="44337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AB3FCD5-5BFF-4EDF-9F61-8F3555B08EDE}">
      <dsp:nvSpPr>
        <dsp:cNvPr id="0" name=""/>
        <dsp:cNvSpPr/>
      </dsp:nvSpPr>
      <dsp:spPr>
        <a:xfrm>
          <a:off x="931086" y="2017231"/>
          <a:ext cx="6213425" cy="806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16" tIns="85316" rIns="85316" bIns="85316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kern="1200" dirty="0">
              <a:solidFill>
                <a:schemeClr val="accent1">
                  <a:lumMod val="75000"/>
                </a:schemeClr>
              </a:solidFill>
            </a:rPr>
            <a:t>Data in de gaten houden! Toelatingsprocedures, decentrale selectie 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931086" y="2017231"/>
        <a:ext cx="6213425" cy="806135"/>
      </dsp:txXfrm>
    </dsp:sp>
    <dsp:sp modelId="{6AE8E9DC-B800-4184-8668-F36D2A99AB9F}">
      <dsp:nvSpPr>
        <dsp:cNvPr id="0" name=""/>
        <dsp:cNvSpPr/>
      </dsp:nvSpPr>
      <dsp:spPr>
        <a:xfrm>
          <a:off x="0" y="3048851"/>
          <a:ext cx="7144512" cy="8061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D0B957-80F7-4C18-99AD-E4CFC0E83F75}">
      <dsp:nvSpPr>
        <dsp:cNvPr id="0" name=""/>
        <dsp:cNvSpPr/>
      </dsp:nvSpPr>
      <dsp:spPr>
        <a:xfrm>
          <a:off x="243856" y="3206282"/>
          <a:ext cx="443374" cy="44337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877433B-7381-46D9-A0D4-9C1F2B60B745}">
      <dsp:nvSpPr>
        <dsp:cNvPr id="0" name=""/>
        <dsp:cNvSpPr/>
      </dsp:nvSpPr>
      <dsp:spPr>
        <a:xfrm>
          <a:off x="931086" y="3024901"/>
          <a:ext cx="6213425" cy="806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16" tIns="85316" rIns="85316" bIns="85316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kern="1200" dirty="0" err="1">
              <a:solidFill>
                <a:schemeClr val="accent1">
                  <a:lumMod val="75000"/>
                </a:schemeClr>
              </a:solidFill>
            </a:rPr>
            <a:t>DigiD</a:t>
          </a:r>
          <a:r>
            <a:rPr lang="nl-NL" sz="2000" kern="1200" dirty="0">
              <a:solidFill>
                <a:schemeClr val="accent1">
                  <a:lumMod val="75000"/>
                </a:schemeClr>
              </a:solidFill>
            </a:rPr>
            <a:t> aanvragen</a:t>
          </a:r>
          <a:endParaRPr lang="en-US" sz="2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931086" y="3024901"/>
        <a:ext cx="6213425" cy="806135"/>
      </dsp:txXfrm>
    </dsp:sp>
    <dsp:sp modelId="{3323008B-8C27-49FC-9149-D04B75DDA1B7}">
      <dsp:nvSpPr>
        <dsp:cNvPr id="0" name=""/>
        <dsp:cNvSpPr/>
      </dsp:nvSpPr>
      <dsp:spPr>
        <a:xfrm>
          <a:off x="0" y="4032571"/>
          <a:ext cx="7144512" cy="8061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A06B34-2266-45AA-810C-423892B8F2AB}">
      <dsp:nvSpPr>
        <dsp:cNvPr id="0" name=""/>
        <dsp:cNvSpPr/>
      </dsp:nvSpPr>
      <dsp:spPr>
        <a:xfrm>
          <a:off x="243856" y="4213951"/>
          <a:ext cx="443374" cy="44337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5F583A2-731D-4492-94CB-EB9A2CC11E5E}">
      <dsp:nvSpPr>
        <dsp:cNvPr id="0" name=""/>
        <dsp:cNvSpPr/>
      </dsp:nvSpPr>
      <dsp:spPr>
        <a:xfrm>
          <a:off x="931086" y="4032571"/>
          <a:ext cx="6213425" cy="806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16" tIns="85316" rIns="85316" bIns="85316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kern="1200" dirty="0">
              <a:solidFill>
                <a:schemeClr val="accent1">
                  <a:lumMod val="75000"/>
                </a:schemeClr>
              </a:solidFill>
            </a:rPr>
            <a:t>Aanmelden bij Studielink (en evt. bij opleiding zelf</a:t>
          </a:r>
          <a:r>
            <a:rPr lang="nl-NL" sz="1400" kern="1200" dirty="0"/>
            <a:t>)</a:t>
          </a:r>
          <a:endParaRPr lang="en-US" sz="1400" kern="1200" dirty="0"/>
        </a:p>
      </dsp:txBody>
      <dsp:txXfrm>
        <a:off x="931086" y="4032571"/>
        <a:ext cx="6213425" cy="806135"/>
      </dsp:txXfrm>
    </dsp:sp>
    <dsp:sp modelId="{4B974859-08D9-472D-B624-95D0352B6A38}">
      <dsp:nvSpPr>
        <dsp:cNvPr id="0" name=""/>
        <dsp:cNvSpPr/>
      </dsp:nvSpPr>
      <dsp:spPr>
        <a:xfrm>
          <a:off x="0" y="5040241"/>
          <a:ext cx="7144512" cy="8061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C1F471-BDE5-4BDE-B02B-E123FF241BF5}">
      <dsp:nvSpPr>
        <dsp:cNvPr id="0" name=""/>
        <dsp:cNvSpPr/>
      </dsp:nvSpPr>
      <dsp:spPr>
        <a:xfrm>
          <a:off x="243856" y="5221621"/>
          <a:ext cx="443374" cy="44337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6F264BC-A1DA-4C0A-AE9E-9F3A33D28B59}">
      <dsp:nvSpPr>
        <dsp:cNvPr id="0" name=""/>
        <dsp:cNvSpPr/>
      </dsp:nvSpPr>
      <dsp:spPr>
        <a:xfrm>
          <a:off x="931086" y="5040241"/>
          <a:ext cx="6213425" cy="806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16" tIns="85316" rIns="85316" bIns="85316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l-NL" sz="2000" kern="1200" dirty="0">
              <a:solidFill>
                <a:schemeClr val="accent1">
                  <a:lumMod val="75000"/>
                </a:schemeClr>
              </a:solidFill>
            </a:rPr>
            <a:t>Studiefinanciering aanvragen (3 maanden voor aanvang studie</a:t>
          </a:r>
          <a:r>
            <a:rPr lang="nl-NL" sz="1400" kern="1200" dirty="0">
              <a:solidFill>
                <a:schemeClr val="accent1">
                  <a:lumMod val="75000"/>
                </a:schemeClr>
              </a:solidFill>
            </a:rPr>
            <a:t>)</a:t>
          </a:r>
          <a:endParaRPr lang="en-US" sz="14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931086" y="5040241"/>
        <a:ext cx="6213425" cy="8061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6C5102-EC81-4189-9C6D-BAEE9369D75F}" type="datetimeFigureOut">
              <a:rPr lang="nl-NL" smtClean="0"/>
              <a:t>2-10-2026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7F254F-2EBE-4718-8DE2-C84EFA13DA1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670639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FFF30B-9F66-46CD-81EE-576D07D9CE9B}" type="datetimeFigureOut">
              <a:rPr lang="nl-NL" smtClean="0"/>
              <a:t>2-10-2026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E936EC-84B9-4842-B711-839E9B7E68C0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8157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37107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7352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02566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487997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97318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b="1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603442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9569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455653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162590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11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262920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7882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125736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74561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E936EC-84B9-4842-B711-839E9B7E68C0}" type="slidenum">
              <a:rPr lang="nl-NL" smtClean="0"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37437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226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846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26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9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698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834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14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7759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2404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45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6636D-D922-432D-A958-524484B5923D}" type="datetimeFigureOut">
              <a:rPr lang="en-US" smtClean="0"/>
              <a:pPr/>
              <a:t>10/2/2026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14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3" r:id="rId1"/>
    <p:sldLayoutId id="2147483874" r:id="rId2"/>
    <p:sldLayoutId id="2147483875" r:id="rId3"/>
    <p:sldLayoutId id="2147483876" r:id="rId4"/>
    <p:sldLayoutId id="2147483877" r:id="rId5"/>
    <p:sldLayoutId id="2147483878" r:id="rId6"/>
    <p:sldLayoutId id="2147483879" r:id="rId7"/>
    <p:sldLayoutId id="2147483880" r:id="rId8"/>
    <p:sldLayoutId id="2147483881" r:id="rId9"/>
    <p:sldLayoutId id="2147483882" r:id="rId10"/>
    <p:sldLayoutId id="21474838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udielink.nl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udiekeuze123.nl/numerus-fixus/welke-opleidingen-hebben-een-numerus-fixus?utm_source=chatgpt.co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hyperlink" Target="http://www.duo.nl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ussenjaarkenniscentrum.nl/wp-content/uploads/2024/04/Gids-Hoe-elke-jongere-kansen-kan-vergroten-in-een-tussenjaar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9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chelorsportal.eu/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s://www.wilweg.nl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uitenlandbeurs.nl/nl" TargetMode="External"/><Relationship Id="rId5" Type="http://schemas.openxmlformats.org/officeDocument/2006/relationships/hyperlink" Target="http://www.educations.com/" TargetMode="External"/><Relationship Id="rId4" Type="http://schemas.openxmlformats.org/officeDocument/2006/relationships/hyperlink" Target="http://www.mastersportal.eu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bud.nl/" TargetMode="External"/><Relationship Id="rId7" Type="http://schemas.openxmlformats.org/officeDocument/2006/relationships/hyperlink" Target="http://www.wilweg.nl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ussenjaarkenniscentrum.nl/" TargetMode="External"/><Relationship Id="rId5" Type="http://schemas.openxmlformats.org/officeDocument/2006/relationships/hyperlink" Target="http://www.buitenlandbeurs.nl/nl" TargetMode="External"/><Relationship Id="rId4" Type="http://schemas.openxmlformats.org/officeDocument/2006/relationships/hyperlink" Target="http://www.studielink.nl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 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0" y="3810000"/>
            <a:ext cx="12192000" cy="3048000"/>
          </a:xfrm>
          <a:prstGeom prst="rect">
            <a:avLst/>
          </a:prstGeom>
        </p:spPr>
      </p:pic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290682" y="1452891"/>
            <a:ext cx="10047877" cy="1128402"/>
          </a:xfrm>
        </p:spPr>
        <p:txBody>
          <a:bodyPr>
            <a:noAutofit/>
          </a:bodyPr>
          <a:lstStyle/>
          <a:p>
            <a:r>
              <a:rPr lang="nl-NL" sz="8000" b="1" dirty="0">
                <a:solidFill>
                  <a:srgbClr val="C00000"/>
                </a:solidFill>
                <a:latin typeface="Antropos" panose="00000700000000000000" pitchFamily="2" charset="0"/>
              </a:rPr>
              <a:t>Voorlichting vervolgonderwijs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495" y="227634"/>
            <a:ext cx="2982430" cy="178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882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Programma</a:t>
            </a:r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Oriënteren én verdiepen</a:t>
            </a:r>
          </a:p>
          <a:p>
            <a:pPr marL="514350" indent="-514350"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Aanmelden hoger onderwijs</a:t>
            </a:r>
          </a:p>
          <a:p>
            <a:pPr marL="514350" indent="-514350"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Studiefinanciering</a:t>
            </a:r>
          </a:p>
          <a:p>
            <a:pPr marL="514350" indent="-514350"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Niet studeren?</a:t>
            </a:r>
          </a:p>
          <a:p>
            <a:pPr marL="514350" indent="-514350"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Stappenplan</a:t>
            </a:r>
          </a:p>
          <a:p>
            <a:pPr marL="514350" indent="-514350"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Belangrijke data</a:t>
            </a:r>
          </a:p>
          <a:p>
            <a:pPr marL="514350" indent="-514350">
              <a:buAutoNum type="arabicPeriod"/>
            </a:pPr>
            <a:endParaRPr lang="nl-NL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474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Wat wil ik, waar word ik blij van?</a:t>
            </a: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Waar sta ik?</a:t>
            </a: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Wie ben ik, wat kan ik?</a:t>
            </a: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Hoe ga ik dit bereiken?</a:t>
            </a: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Hoe is de arbeidsmarkt?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14" y="3076526"/>
            <a:ext cx="11359372" cy="3690411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  <p:pic>
        <p:nvPicPr>
          <p:cNvPr id="5" name="Tijdelijke aanduiding voor inhoud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61"/>
          <a:stretch/>
        </p:blipFill>
        <p:spPr>
          <a:xfrm>
            <a:off x="6172200" y="689557"/>
            <a:ext cx="5181600" cy="1979120"/>
          </a:xfrm>
          <a:prstGeom prst="rect">
            <a:avLst/>
          </a:prstGeom>
        </p:spPr>
      </p:pic>
      <p:pic>
        <p:nvPicPr>
          <p:cNvPr id="8" name="Tijdelijke aanduiding voor inhoud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069"/>
          <a:stretch/>
        </p:blipFill>
        <p:spPr>
          <a:xfrm>
            <a:off x="6161690" y="701928"/>
            <a:ext cx="5181600" cy="196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03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Oriënteren én verdiepen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Zelf actief aan de slag:</a:t>
            </a:r>
          </a:p>
          <a:p>
            <a:pPr marL="0" indent="0">
              <a:buNone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Ga in gesprek </a:t>
            </a:r>
            <a:r>
              <a:rPr lang="nl-NL" i="1" dirty="0">
                <a:solidFill>
                  <a:schemeClr val="accent1">
                    <a:lumMod val="75000"/>
                  </a:schemeClr>
                </a:solidFill>
              </a:rPr>
              <a:t>(vrienden, ouders, docenten, mentor, decaan)</a:t>
            </a:r>
          </a:p>
          <a:p>
            <a:pPr marL="0" indent="0">
              <a:buNone/>
            </a:pPr>
            <a:endParaRPr lang="nl-NL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Internet </a:t>
            </a:r>
            <a:r>
              <a:rPr lang="nl-NL" i="1" dirty="0">
                <a:solidFill>
                  <a:schemeClr val="accent1">
                    <a:lumMod val="75000"/>
                  </a:schemeClr>
                </a:solidFill>
              </a:rPr>
              <a:t>(studiekeuze123.nl, Kiesmbo.nl, Hogescholen/ universiteiten, opendagen kalender website KGC, etc.)</a:t>
            </a:r>
          </a:p>
          <a:p>
            <a:pPr marL="0" indent="0">
              <a:buNone/>
            </a:pPr>
            <a:endParaRPr lang="nl-NL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Opendagen, meeloopdagen (4 per jaar), proefstuderen</a:t>
            </a:r>
          </a:p>
          <a:p>
            <a:endParaRPr lang="nl-NL" dirty="0"/>
          </a:p>
          <a:p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102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>
            <a:extLst>
              <a:ext uri="{FF2B5EF4-FFF2-40B4-BE49-F238E27FC236}">
                <a16:creationId xmlns:a16="http://schemas.microsoft.com/office/drawing/2014/main" id="{56AF0FF4-7C7A-F346-AED3-3C4E4456279C}"/>
              </a:ext>
            </a:extLst>
          </p:cNvPr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07" y="0"/>
            <a:ext cx="8992102" cy="7045117"/>
          </a:xfrm>
          <a:prstGeom prst="rect">
            <a:avLst/>
          </a:prstGeom>
        </p:spPr>
      </p:pic>
      <p:sp>
        <p:nvSpPr>
          <p:cNvPr id="2" name="Rechthoek 1"/>
          <p:cNvSpPr/>
          <p:nvPr/>
        </p:nvSpPr>
        <p:spPr>
          <a:xfrm>
            <a:off x="2782389" y="0"/>
            <a:ext cx="5094514" cy="483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F99AB12B-E412-F543-95E7-8E4DA522B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4356" y="339634"/>
            <a:ext cx="8584283" cy="574766"/>
          </a:xfrm>
        </p:spPr>
        <p:txBody>
          <a:bodyPr>
            <a:normAutofit fontScale="90000"/>
          </a:bodyPr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Structuur van het NL-onderwijssysteem</a:t>
            </a:r>
          </a:p>
        </p:txBody>
      </p:sp>
    </p:spTree>
    <p:extLst>
      <p:ext uri="{BB962C8B-B14F-4D97-AF65-F5344CB8AC3E}">
        <p14:creationId xmlns:p14="http://schemas.microsoft.com/office/powerpoint/2010/main" val="11891948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Aanmelden hoger onderwijs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Vanaf 1 oktober 2026 via </a:t>
            </a:r>
            <a:r>
              <a:rPr lang="nl-NL" dirty="0">
                <a:solidFill>
                  <a:schemeClr val="accent1">
                    <a:lumMod val="75000"/>
                  </a:schemeClr>
                </a:solidFill>
                <a:hlinkClick r:id="rId3"/>
              </a:rPr>
              <a:t>www.studielink.nl</a:t>
            </a:r>
            <a:br>
              <a:rPr lang="nl-NL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- Aanvragen </a:t>
            </a:r>
            <a:r>
              <a:rPr lang="nl-NL" dirty="0" err="1">
                <a:solidFill>
                  <a:schemeClr val="accent1">
                    <a:lumMod val="75000"/>
                  </a:schemeClr>
                </a:solidFill>
              </a:rPr>
              <a:t>DigiD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Deadline aanmelden: 1 mei 2027</a:t>
            </a:r>
            <a:br>
              <a:rPr lang="nl-NL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- maximaal voor 4 opleidingen inschrijven</a:t>
            </a:r>
            <a:br>
              <a:rPr lang="nl-NL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- UITZONDERING: fixusopleiding -&gt; voor 15 januari 2027! (2 opleidingen)</a:t>
            </a:r>
            <a:br>
              <a:rPr lang="nl-NL" dirty="0">
                <a:solidFill>
                  <a:schemeClr val="accent1">
                    <a:lumMod val="75000"/>
                  </a:schemeClr>
                </a:solidFill>
              </a:rPr>
            </a:b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Studiekeuzecheck</a:t>
            </a:r>
          </a:p>
          <a:p>
            <a:pPr marL="457200" indent="-457200">
              <a:buFont typeface="+mj-lt"/>
              <a:buAutoNum type="arabicPeriod"/>
            </a:pPr>
            <a:endParaRPr lang="nl-NL" dirty="0"/>
          </a:p>
          <a:p>
            <a:pPr marL="0" indent="0">
              <a:buNone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4. Aanmelden mbo voor 1 april 2027</a:t>
            </a:r>
          </a:p>
          <a:p>
            <a:pPr marL="0" indent="0">
              <a:buNone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endParaRPr lang="nl-NL" dirty="0"/>
          </a:p>
          <a:p>
            <a:pPr marL="0" indent="0">
              <a:buNone/>
            </a:pPr>
            <a:endParaRPr lang="nl-NL" dirty="0"/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1210" y="2207988"/>
            <a:ext cx="466249" cy="46101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05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Aanmelden hoger onderwijs - Fixusopleiding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85750" indent="-285750"/>
            <a:r>
              <a:rPr lang="nl-NL" dirty="0">
                <a:hlinkClick r:id="rId3"/>
              </a:rPr>
              <a:t>Welke opleidingen hebben een </a:t>
            </a:r>
            <a:r>
              <a:rPr lang="nl-NL" dirty="0" err="1">
                <a:hlinkClick r:id="rId3"/>
              </a:rPr>
              <a:t>numerus</a:t>
            </a:r>
            <a:r>
              <a:rPr lang="nl-NL" dirty="0">
                <a:hlinkClick r:id="rId3"/>
              </a:rPr>
              <a:t> fixus? - Studiekeuze123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/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/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Maximaal twee fixusopleidingen </a:t>
            </a:r>
            <a:r>
              <a:rPr lang="nl-NL" sz="2400" i="1" dirty="0">
                <a:solidFill>
                  <a:schemeClr val="accent1">
                    <a:lumMod val="75000"/>
                  </a:schemeClr>
                </a:solidFill>
              </a:rPr>
              <a:t>(zie </a:t>
            </a:r>
            <a:r>
              <a:rPr lang="nl-NL" sz="2400" i="1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www.duo.nl</a:t>
            </a:r>
            <a:r>
              <a:rPr lang="nl-NL" sz="2400" i="1" dirty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 lvl="1">
              <a:buFontTx/>
              <a:buChar char="-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Dezelfde opleiding op twee verschillende onderwijsinstellingen</a:t>
            </a:r>
          </a:p>
          <a:p>
            <a:pPr lvl="1">
              <a:buFontTx/>
              <a:buChar char="-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Uitzondering: </a:t>
            </a:r>
            <a:r>
              <a:rPr lang="nl-NL" i="1" dirty="0">
                <a:solidFill>
                  <a:schemeClr val="accent1">
                    <a:lumMod val="75000"/>
                  </a:schemeClr>
                </a:solidFill>
              </a:rPr>
              <a:t>geneeskunde, tandheelkunde, fysiotherapie, verloskunde en mondzorgkunde (1 onderwijsinstelling)</a:t>
            </a:r>
          </a:p>
          <a:p>
            <a:pPr lvl="1">
              <a:buFontTx/>
              <a:buChar char="-"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Maximaal drie keer meedoen aan een selectieprocedure</a:t>
            </a:r>
          </a:p>
          <a:p>
            <a:pPr marL="457200" indent="-457200">
              <a:buFont typeface="+mj-lt"/>
              <a:buAutoNum type="arabicPeriod"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Geen loting meer, maar selectieprocedure door de opleiding zelf o.b.v. </a:t>
            </a:r>
            <a:r>
              <a:rPr lang="nl-NL" i="1" dirty="0">
                <a:solidFill>
                  <a:schemeClr val="accent1">
                    <a:lumMod val="75000"/>
                  </a:schemeClr>
                </a:solidFill>
              </a:rPr>
              <a:t>Motivatie, persoonlijkheid, schoolprestaties, eindcijfers en/of opdracht.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0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ijdelijke aanduiding voor inhoud 3">
            <a:extLst>
              <a:ext uri="{FF2B5EF4-FFF2-40B4-BE49-F238E27FC236}">
                <a16:creationId xmlns:a16="http://schemas.microsoft.com/office/drawing/2014/main" id="{39889A34-1D27-48A1-9822-7FE7E5BCE6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0618120"/>
              </p:ext>
            </p:extLst>
          </p:nvPr>
        </p:nvGraphicFramePr>
        <p:xfrm>
          <a:off x="838200" y="421105"/>
          <a:ext cx="10515600" cy="57558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941769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Studiekeuzecheck (SKC)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/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Vaak op uitnodiging</a:t>
            </a:r>
            <a:br>
              <a:rPr lang="nl-NL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nl-NL" sz="2400" dirty="0">
                <a:solidFill>
                  <a:schemeClr val="accent1">
                    <a:lumMod val="75000"/>
                  </a:schemeClr>
                </a:solidFill>
              </a:rPr>
              <a:t>Wel altijd recht op een SKC (kunt het zelf aanvragen bij opleiding)</a:t>
            </a:r>
            <a:br>
              <a:rPr lang="nl-NL" sz="24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nl-NL" sz="2400" dirty="0">
                <a:solidFill>
                  <a:schemeClr val="accent1">
                    <a:lumMod val="75000"/>
                  </a:schemeClr>
                </a:solidFill>
              </a:rPr>
              <a:t>- Uitslag niet bindend bij aanmelding voor 1 mei</a:t>
            </a:r>
          </a:p>
          <a:p>
            <a:pPr marL="285750" indent="-285750"/>
            <a:endParaRPr lang="nl-NL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/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Aanmelden ná 1 mei: verplicht SKC</a:t>
            </a:r>
          </a:p>
          <a:p>
            <a:pPr marL="457200" lvl="1" indent="0">
              <a:buNone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- Kan aanleiding bieden om toelating te weigeren</a:t>
            </a:r>
          </a:p>
          <a:p>
            <a:pPr marL="285750" indent="-285750"/>
            <a:endParaRPr lang="nl-NL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285750" indent="-285750"/>
            <a:endParaRPr lang="nl-NL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97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Studiefinanciering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310481"/>
          </a:xfrm>
        </p:spPr>
        <p:txBody>
          <a:bodyPr>
            <a:normAutofit/>
          </a:bodyPr>
          <a:lstStyle/>
          <a:p>
            <a:pPr marL="571500" indent="-571500"/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Basisbeurs</a:t>
            </a:r>
          </a:p>
          <a:p>
            <a:pPr marL="571500" indent="-571500"/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Aanvullende beurs</a:t>
            </a:r>
          </a:p>
          <a:p>
            <a:pPr marL="571500" indent="-571500"/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Studentenreisproduct</a:t>
            </a:r>
          </a:p>
          <a:p>
            <a:pPr marL="0" indent="0">
              <a:buNone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Vraag dit drie maanden van te voren aan!</a:t>
            </a:r>
          </a:p>
          <a:p>
            <a:pPr marL="0" indent="0">
              <a:buNone/>
            </a:pPr>
            <a:endParaRPr lang="nl-NL" sz="1050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nl-NL" i="1" dirty="0">
                <a:solidFill>
                  <a:schemeClr val="accent1">
                    <a:lumMod val="75000"/>
                  </a:schemeClr>
                </a:solidFill>
              </a:rPr>
              <a:t>Studielink.nl – duo.nl – studiekeuze123.nl – startstuderen.nl </a:t>
            </a:r>
          </a:p>
          <a:p>
            <a:pPr marL="0" indent="0">
              <a:buNone/>
            </a:pPr>
            <a:endParaRPr lang="nl-NL" sz="11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380" y="1690688"/>
            <a:ext cx="4597179" cy="1882263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1582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Kosten per maand				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626491"/>
            <a:ext cx="2381250" cy="1428750"/>
          </a:xfrm>
          <a:prstGeom prst="rect">
            <a:avLst/>
          </a:prstGeom>
        </p:spPr>
      </p:pic>
      <p:pic>
        <p:nvPicPr>
          <p:cNvPr id="1028" name="Picture 4" descr="Afbeeldingsresultaat voor student geld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D1BFA9"/>
              </a:clrFrom>
              <a:clrTo>
                <a:srgbClr val="D1BFA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2266" y="1365835"/>
            <a:ext cx="6758266" cy="380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E7C50B0D-D371-24B2-D697-7C54321D60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152206"/>
              </p:ext>
            </p:extLst>
          </p:nvPr>
        </p:nvGraphicFramePr>
        <p:xfrm>
          <a:off x="5735782" y="1365835"/>
          <a:ext cx="6293922" cy="5287221"/>
        </p:xfrm>
        <a:graphic>
          <a:graphicData uri="http://schemas.openxmlformats.org/drawingml/2006/table">
            <a:tbl>
              <a:tblPr/>
              <a:tblGrid>
                <a:gridCol w="3146961">
                  <a:extLst>
                    <a:ext uri="{9D8B030D-6E8A-4147-A177-3AD203B41FA5}">
                      <a16:colId xmlns:a16="http://schemas.microsoft.com/office/drawing/2014/main" val="611746201"/>
                    </a:ext>
                  </a:extLst>
                </a:gridCol>
                <a:gridCol w="3146961">
                  <a:extLst>
                    <a:ext uri="{9D8B030D-6E8A-4147-A177-3AD203B41FA5}">
                      <a16:colId xmlns:a16="http://schemas.microsoft.com/office/drawing/2014/main" val="1270533326"/>
                    </a:ext>
                  </a:extLst>
                </a:gridCol>
              </a:tblGrid>
              <a:tr h="75531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 dirty="0">
                          <a:solidFill>
                            <a:srgbClr val="0D0D0D"/>
                          </a:solidFill>
                          <a:effectLst/>
                        </a:rPr>
                        <a:t>🏠 Wonen (huur + energie)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 dirty="0">
                          <a:solidFill>
                            <a:srgbClr val="0D0D0D"/>
                          </a:solidFill>
                          <a:effectLst/>
                        </a:rPr>
                        <a:t>± €500–€700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285832"/>
                  </a:ext>
                </a:extLst>
              </a:tr>
              <a:tr h="43161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🍎 Boodschappen/eten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± €250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957080"/>
                  </a:ext>
                </a:extLst>
              </a:tr>
              <a:tr h="43161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🚆 Vervoer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± €50–€100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584970"/>
                  </a:ext>
                </a:extLst>
              </a:tr>
              <a:tr h="43161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👕 Kleding &amp; schoenen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± €75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6249150"/>
                  </a:ext>
                </a:extLst>
              </a:tr>
              <a:tr h="43161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📱 Telefoon &amp; 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± €30–€50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122227"/>
                  </a:ext>
                </a:extLst>
              </a:tr>
              <a:tr h="43161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🩺 Zorgverzekering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± €150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4182501"/>
                  </a:ext>
                </a:extLst>
              </a:tr>
              <a:tr h="75531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📚 Studieboeken/materialen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± €50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8294527"/>
                  </a:ext>
                </a:extLst>
              </a:tr>
              <a:tr h="43161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🧴 Persoonlijke verzorging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± €30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2895018"/>
                  </a:ext>
                </a:extLst>
              </a:tr>
              <a:tr h="755317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🎉 Uitgaan, sport &amp; vrije tijd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± €239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086706"/>
                  </a:ext>
                </a:extLst>
              </a:tr>
              <a:tr h="43161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nl-NL">
                          <a:solidFill>
                            <a:srgbClr val="0D0D0D"/>
                          </a:solidFill>
                          <a:effectLst/>
                        </a:rPr>
                        <a:t>💰 Onvoorzien/sparen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nl-NL" dirty="0">
                          <a:solidFill>
                            <a:srgbClr val="0D0D0D"/>
                          </a:solidFill>
                          <a:effectLst/>
                        </a:rPr>
                        <a:t>± €50–€100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CFCF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7968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24507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4845" y="287188"/>
            <a:ext cx="6387102" cy="1325563"/>
          </a:xfrm>
        </p:spPr>
        <p:txBody>
          <a:bodyPr>
            <a:normAutofit/>
          </a:bodyPr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Niet studeren? 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680110" y="1774425"/>
            <a:ext cx="6382657" cy="3181684"/>
          </a:xfrm>
        </p:spPr>
        <p:txBody>
          <a:bodyPr anchor="t">
            <a:normAutofit fontScale="85000" lnSpcReduction="20000"/>
          </a:bodyPr>
          <a:lstStyle/>
          <a:p>
            <a:r>
              <a:rPr lang="nl-NL" dirty="0">
                <a:solidFill>
                  <a:srgbClr val="0070C0"/>
                </a:solidFill>
              </a:rPr>
              <a:t>Havo doorstromen naar vwo</a:t>
            </a:r>
          </a:p>
          <a:p>
            <a:pPr marL="457200" lvl="1" indent="0">
              <a:buNone/>
            </a:pPr>
            <a:r>
              <a:rPr lang="nl-NL" sz="2800" dirty="0">
                <a:solidFill>
                  <a:srgbClr val="0070C0"/>
                </a:solidFill>
              </a:rPr>
              <a:t>- Deadline aanmelden 30 maart </a:t>
            </a:r>
          </a:p>
          <a:p>
            <a:pPr lvl="1"/>
            <a:endParaRPr lang="nl-NL" sz="2800" dirty="0">
              <a:solidFill>
                <a:srgbClr val="0070C0"/>
              </a:solidFill>
            </a:endParaRPr>
          </a:p>
          <a:p>
            <a:r>
              <a:rPr lang="nl-NL" dirty="0">
                <a:solidFill>
                  <a:srgbClr val="0070C0"/>
                </a:solidFill>
              </a:rPr>
              <a:t>Tussenjaar (werken, reizen, etc.)</a:t>
            </a:r>
          </a:p>
          <a:p>
            <a:endParaRPr lang="nl-NL" dirty="0">
              <a:solidFill>
                <a:srgbClr val="0070C0"/>
              </a:solidFill>
            </a:endParaRPr>
          </a:p>
          <a:p>
            <a:r>
              <a:rPr lang="nl-NL" dirty="0">
                <a:hlinkClick r:id="rId3"/>
              </a:rPr>
              <a:t>Gids-Hoe-elke-jongere-kansen-kan-vergroten-in-een-tussenjaar.pdf</a:t>
            </a:r>
            <a:br>
              <a:rPr lang="nl-NL" dirty="0">
                <a:solidFill>
                  <a:srgbClr val="0070C0"/>
                </a:solidFill>
              </a:rPr>
            </a:br>
            <a:endParaRPr lang="nl-NL" dirty="0">
              <a:solidFill>
                <a:srgbClr val="0070C0"/>
              </a:solidFill>
            </a:endParaRPr>
          </a:p>
          <a:p>
            <a:r>
              <a:rPr lang="nl-NL" dirty="0">
                <a:solidFill>
                  <a:srgbClr val="0070C0"/>
                </a:solidFill>
              </a:rPr>
              <a:t>Studeren in het buitenland?</a:t>
            </a:r>
          </a:p>
          <a:p>
            <a:pPr marL="0" indent="0">
              <a:buNone/>
            </a:pPr>
            <a:endParaRPr lang="nl-NL" dirty="0">
              <a:solidFill>
                <a:srgbClr val="0070C0"/>
              </a:solidFill>
            </a:endParaRPr>
          </a:p>
          <a:p>
            <a:endParaRPr lang="nl-NL" sz="1800" dirty="0"/>
          </a:p>
          <a:p>
            <a:endParaRPr lang="nl-NL" sz="1800" dirty="0"/>
          </a:p>
          <a:p>
            <a:endParaRPr lang="nl-NL" sz="1800" dirty="0"/>
          </a:p>
          <a:p>
            <a:pPr lvl="1">
              <a:buFontTx/>
              <a:buChar char="-"/>
            </a:pPr>
            <a:endParaRPr lang="nl-NL" sz="1800" dirty="0"/>
          </a:p>
          <a:p>
            <a:pPr lvl="1">
              <a:buFontTx/>
              <a:buChar char="-"/>
            </a:pPr>
            <a:endParaRPr lang="nl-NL" sz="1800" dirty="0"/>
          </a:p>
          <a:p>
            <a:pPr lvl="1">
              <a:buFontTx/>
              <a:buChar char="-"/>
            </a:pPr>
            <a:endParaRPr lang="nl-NL" sz="180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2C6A2225-94AF-4BC4-98F4-77746E7B10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5108" y="1"/>
            <a:ext cx="4666892" cy="3612937"/>
          </a:xfrm>
          <a:custGeom>
            <a:avLst/>
            <a:gdLst>
              <a:gd name="connsiteX0" fmla="*/ 192227 w 4666892"/>
              <a:gd name="connsiteY0" fmla="*/ 0 h 3612937"/>
              <a:gd name="connsiteX1" fmla="*/ 4666892 w 4666892"/>
              <a:gd name="connsiteY1" fmla="*/ 0 h 3612937"/>
              <a:gd name="connsiteX2" fmla="*/ 4666892 w 4666892"/>
              <a:gd name="connsiteY2" fmla="*/ 2643684 h 3612937"/>
              <a:gd name="connsiteX3" fmla="*/ 4657487 w 4666892"/>
              <a:gd name="connsiteY3" fmla="*/ 2656262 h 3612937"/>
              <a:gd name="connsiteX4" fmla="*/ 2628900 w 4666892"/>
              <a:gd name="connsiteY4" fmla="*/ 3612937 h 3612937"/>
              <a:gd name="connsiteX5" fmla="*/ 0 w 4666892"/>
              <a:gd name="connsiteY5" fmla="*/ 984037 h 3612937"/>
              <a:gd name="connsiteX6" fmla="*/ 118190 w 4666892"/>
              <a:gd name="connsiteY6" fmla="*/ 202283 h 3612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66892" h="3612937">
                <a:moveTo>
                  <a:pt x="192227" y="0"/>
                </a:moveTo>
                <a:lnTo>
                  <a:pt x="4666892" y="0"/>
                </a:lnTo>
                <a:lnTo>
                  <a:pt x="4666892" y="2643684"/>
                </a:lnTo>
                <a:lnTo>
                  <a:pt x="4657487" y="2656262"/>
                </a:lnTo>
                <a:cubicBezTo>
                  <a:pt x="4175308" y="3240527"/>
                  <a:pt x="3445594" y="3612937"/>
                  <a:pt x="2628900" y="3612937"/>
                </a:cubicBezTo>
                <a:cubicBezTo>
                  <a:pt x="1176999" y="3612937"/>
                  <a:pt x="0" y="2435938"/>
                  <a:pt x="0" y="984037"/>
                </a:cubicBezTo>
                <a:cubicBezTo>
                  <a:pt x="0" y="711806"/>
                  <a:pt x="41379" y="449239"/>
                  <a:pt x="118190" y="2022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5F47BE27-025B-E14F-ADF2-2FACE56F52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76"/>
          <a:stretch/>
        </p:blipFill>
        <p:spPr>
          <a:xfrm>
            <a:off x="6096001" y="10"/>
            <a:ext cx="6096002" cy="4668921"/>
          </a:xfrm>
          <a:custGeom>
            <a:avLst/>
            <a:gdLst>
              <a:gd name="connsiteX0" fmla="*/ 205627 w 4502173"/>
              <a:gd name="connsiteY0" fmla="*/ 0 h 3448219"/>
              <a:gd name="connsiteX1" fmla="*/ 4502173 w 4502173"/>
              <a:gd name="connsiteY1" fmla="*/ 0 h 3448219"/>
              <a:gd name="connsiteX2" fmla="*/ 4502173 w 4502173"/>
              <a:gd name="connsiteY2" fmla="*/ 2368934 h 3448219"/>
              <a:gd name="connsiteX3" fmla="*/ 4365663 w 4502173"/>
              <a:gd name="connsiteY3" fmla="*/ 2551486 h 3448219"/>
              <a:gd name="connsiteX4" fmla="*/ 2464181 w 4502173"/>
              <a:gd name="connsiteY4" fmla="*/ 3448219 h 3448219"/>
              <a:gd name="connsiteX5" fmla="*/ 0 w 4502173"/>
              <a:gd name="connsiteY5" fmla="*/ 984038 h 3448219"/>
              <a:gd name="connsiteX6" fmla="*/ 193648 w 4502173"/>
              <a:gd name="connsiteY6" fmla="*/ 24867 h 3448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02173" h="3448219">
                <a:moveTo>
                  <a:pt x="205627" y="0"/>
                </a:moveTo>
                <a:lnTo>
                  <a:pt x="4502173" y="0"/>
                </a:lnTo>
                <a:lnTo>
                  <a:pt x="4502173" y="2368934"/>
                </a:lnTo>
                <a:lnTo>
                  <a:pt x="4365663" y="2551486"/>
                </a:lnTo>
                <a:cubicBezTo>
                  <a:pt x="3913696" y="3099144"/>
                  <a:pt x="3229704" y="3448219"/>
                  <a:pt x="2464181" y="3448219"/>
                </a:cubicBezTo>
                <a:cubicBezTo>
                  <a:pt x="1103251" y="3448219"/>
                  <a:pt x="0" y="2344968"/>
                  <a:pt x="0" y="984038"/>
                </a:cubicBezTo>
                <a:cubicBezTo>
                  <a:pt x="0" y="643806"/>
                  <a:pt x="68954" y="319678"/>
                  <a:pt x="193648" y="24867"/>
                </a:cubicBezTo>
                <a:close/>
              </a:path>
            </a:pathLst>
          </a:cu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48F5915-2CE1-4F74-88C5-D4366893D2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4737" y="3918051"/>
            <a:ext cx="3587263" cy="2939948"/>
          </a:xfrm>
          <a:custGeom>
            <a:avLst/>
            <a:gdLst>
              <a:gd name="connsiteX0" fmla="*/ 2070613 w 3587263"/>
              <a:gd name="connsiteY0" fmla="*/ 0 h 2939948"/>
              <a:gd name="connsiteX1" fmla="*/ 3534758 w 3587263"/>
              <a:gd name="connsiteY1" fmla="*/ 606469 h 2939948"/>
              <a:gd name="connsiteX2" fmla="*/ 3587263 w 3587263"/>
              <a:gd name="connsiteY2" fmla="*/ 664240 h 2939948"/>
              <a:gd name="connsiteX3" fmla="*/ 3587263 w 3587263"/>
              <a:gd name="connsiteY3" fmla="*/ 2939948 h 2939948"/>
              <a:gd name="connsiteX4" fmla="*/ 193241 w 3587263"/>
              <a:gd name="connsiteY4" fmla="*/ 2939948 h 2939948"/>
              <a:gd name="connsiteX5" fmla="*/ 162719 w 3587263"/>
              <a:gd name="connsiteY5" fmla="*/ 2876589 h 2939948"/>
              <a:gd name="connsiteX6" fmla="*/ 0 w 3587263"/>
              <a:gd name="connsiteY6" fmla="*/ 2070613 h 2939948"/>
              <a:gd name="connsiteX7" fmla="*/ 2070613 w 3587263"/>
              <a:gd name="connsiteY7" fmla="*/ 0 h 2939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87263" h="2939948">
                <a:moveTo>
                  <a:pt x="2070613" y="0"/>
                </a:moveTo>
                <a:cubicBezTo>
                  <a:pt x="2642397" y="0"/>
                  <a:pt x="3160050" y="231761"/>
                  <a:pt x="3534758" y="606469"/>
                </a:cubicBezTo>
                <a:lnTo>
                  <a:pt x="3587263" y="664240"/>
                </a:lnTo>
                <a:lnTo>
                  <a:pt x="3587263" y="2939948"/>
                </a:lnTo>
                <a:lnTo>
                  <a:pt x="193241" y="2939948"/>
                </a:lnTo>
                <a:lnTo>
                  <a:pt x="162719" y="2876589"/>
                </a:lnTo>
                <a:cubicBezTo>
                  <a:pt x="57940" y="2628865"/>
                  <a:pt x="0" y="2356505"/>
                  <a:pt x="0" y="2070613"/>
                </a:cubicBezTo>
                <a:cubicBezTo>
                  <a:pt x="0" y="927045"/>
                  <a:pt x="927045" y="0"/>
                  <a:pt x="2070613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Afbeelding 7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0066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Studeren in het buitenland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Meer informatie over studeren in het buitenland.</a:t>
            </a:r>
          </a:p>
          <a:p>
            <a:pPr marL="0" indent="0">
              <a:buNone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Bereid je goed voor! </a:t>
            </a:r>
          </a:p>
          <a:p>
            <a:pPr marL="0" indent="0">
              <a:buNone/>
            </a:pP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Buitenlandbeurs 27&amp;28 november in Utrecht</a:t>
            </a:r>
          </a:p>
          <a:p>
            <a:pPr marL="0" indent="0">
              <a:buNone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https://www.wilweg.nl/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  <a:hlinkClick r:id="rId3"/>
              </a:rPr>
              <a:t>http://www.bachelorsportal.eu/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http://www.mastersportal.eu/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dirty="0">
                <a:solidFill>
                  <a:schemeClr val="accent1">
                    <a:lumMod val="75000"/>
                  </a:schemeClr>
                </a:solidFill>
                <a:hlinkClick r:id="rId5"/>
              </a:rPr>
              <a:t>http://www.educations.com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nl-NL" dirty="0">
              <a:solidFill>
                <a:schemeClr val="accent1">
                  <a:lumMod val="75000"/>
                </a:schemeClr>
              </a:solidFill>
              <a:hlinkClick r:id="rId6"/>
            </a:endParaRPr>
          </a:p>
          <a:p>
            <a:endParaRPr lang="nl-NL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39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B9268E-49BA-FC4D-848F-ABC2FC952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998" y="713232"/>
            <a:ext cx="3893820" cy="5504688"/>
          </a:xfrm>
        </p:spPr>
        <p:txBody>
          <a:bodyPr>
            <a:normAutofit/>
          </a:bodyPr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Stappenplan</a:t>
            </a:r>
          </a:p>
        </p:txBody>
      </p:sp>
      <p:graphicFrame>
        <p:nvGraphicFramePr>
          <p:cNvPr id="5" name="Tijdelijke aanduiding voor inhoud 2">
            <a:extLst>
              <a:ext uri="{FF2B5EF4-FFF2-40B4-BE49-F238E27FC236}">
                <a16:creationId xmlns:a16="http://schemas.microsoft.com/office/drawing/2014/main" id="{D44F8974-5354-4DB4-BAAF-044651E615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9180123"/>
              </p:ext>
            </p:extLst>
          </p:nvPr>
        </p:nvGraphicFramePr>
        <p:xfrm>
          <a:off x="4212336" y="369651"/>
          <a:ext cx="7144512" cy="5848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Afbeelding 3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0750" y="5928162"/>
            <a:ext cx="2381250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387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EE5C6BA-FE2A-4C38-8D88-E70C06E54F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08905" y="3726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E66F28-0926-4CFB-BDAB-646CAB184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3728"/>
            <a:ext cx="12192000" cy="2261486"/>
          </a:xfrm>
          <a:solidFill>
            <a:schemeClr val="accent1">
              <a:lumMod val="40000"/>
              <a:lumOff val="60000"/>
              <a:alpha val="5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</a:rPr>
              <a:t>    Belangrijke data</a:t>
            </a:r>
          </a:p>
        </p:txBody>
      </p:sp>
      <p:sp>
        <p:nvSpPr>
          <p:cNvPr id="14" name="Freeform 60">
            <a:extLst>
              <a:ext uri="{FF2B5EF4-FFF2-40B4-BE49-F238E27FC236}">
                <a16:creationId xmlns:a16="http://schemas.microsoft.com/office/drawing/2014/main" id="{DE9FA85F-F0FB-4952-A05F-04CC67B18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3099" y="1"/>
            <a:ext cx="3960192" cy="2251543"/>
          </a:xfrm>
          <a:custGeom>
            <a:avLst/>
            <a:gdLst>
              <a:gd name="connsiteX0" fmla="*/ 20753 w 3960192"/>
              <a:gd name="connsiteY0" fmla="*/ 0 h 2251543"/>
              <a:gd name="connsiteX1" fmla="*/ 3939439 w 3960192"/>
              <a:gd name="connsiteY1" fmla="*/ 0 h 2251543"/>
              <a:gd name="connsiteX2" fmla="*/ 3949969 w 3960192"/>
              <a:gd name="connsiteY2" fmla="*/ 68994 h 2251543"/>
              <a:gd name="connsiteX3" fmla="*/ 3960192 w 3960192"/>
              <a:gd name="connsiteY3" fmla="*/ 271447 h 2251543"/>
              <a:gd name="connsiteX4" fmla="*/ 1980096 w 3960192"/>
              <a:gd name="connsiteY4" fmla="*/ 2251543 h 2251543"/>
              <a:gd name="connsiteX5" fmla="*/ 0 w 3960192"/>
              <a:gd name="connsiteY5" fmla="*/ 271447 h 2251543"/>
              <a:gd name="connsiteX6" fmla="*/ 10223 w 3960192"/>
              <a:gd name="connsiteY6" fmla="*/ 68994 h 225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0192" h="2251543">
                <a:moveTo>
                  <a:pt x="20753" y="0"/>
                </a:moveTo>
                <a:lnTo>
                  <a:pt x="3939439" y="0"/>
                </a:lnTo>
                <a:lnTo>
                  <a:pt x="3949969" y="68994"/>
                </a:lnTo>
                <a:cubicBezTo>
                  <a:pt x="3956729" y="135559"/>
                  <a:pt x="3960192" y="203099"/>
                  <a:pt x="3960192" y="271447"/>
                </a:cubicBezTo>
                <a:cubicBezTo>
                  <a:pt x="3960192" y="1365024"/>
                  <a:pt x="3073673" y="2251543"/>
                  <a:pt x="1980096" y="2251543"/>
                </a:cubicBezTo>
                <a:cubicBezTo>
                  <a:pt x="886519" y="2251543"/>
                  <a:pt x="0" y="1365024"/>
                  <a:pt x="0" y="271447"/>
                </a:cubicBezTo>
                <a:cubicBezTo>
                  <a:pt x="0" y="203099"/>
                  <a:pt x="3463" y="135559"/>
                  <a:pt x="10223" y="68994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Afbeelding 3" descr="Afbeelding met vogel&#10;&#10;Automatisch gegenereerde beschrijving"/>
          <p:cNvPicPr>
            <a:picLocks noChangeAspect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" b="2622"/>
          <a:stretch/>
        </p:blipFill>
        <p:spPr>
          <a:xfrm>
            <a:off x="6632714" y="1"/>
            <a:ext cx="3674754" cy="2106932"/>
          </a:xfrm>
          <a:custGeom>
            <a:avLst/>
            <a:gdLst>
              <a:gd name="connsiteX0" fmla="*/ 21954 w 3674754"/>
              <a:gd name="connsiteY0" fmla="*/ 0 h 2106932"/>
              <a:gd name="connsiteX1" fmla="*/ 3652800 w 3674754"/>
              <a:gd name="connsiteY1" fmla="*/ 0 h 2106932"/>
              <a:gd name="connsiteX2" fmla="*/ 3665268 w 3674754"/>
              <a:gd name="connsiteY2" fmla="*/ 81694 h 2106932"/>
              <a:gd name="connsiteX3" fmla="*/ 3674754 w 3674754"/>
              <a:gd name="connsiteY3" fmla="*/ 269555 h 2106932"/>
              <a:gd name="connsiteX4" fmla="*/ 1837377 w 3674754"/>
              <a:gd name="connsiteY4" fmla="*/ 2106932 h 2106932"/>
              <a:gd name="connsiteX5" fmla="*/ 0 w 3674754"/>
              <a:gd name="connsiteY5" fmla="*/ 269555 h 2106932"/>
              <a:gd name="connsiteX6" fmla="*/ 9486 w 3674754"/>
              <a:gd name="connsiteY6" fmla="*/ 81694 h 2106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74754" h="2106932">
                <a:moveTo>
                  <a:pt x="21954" y="0"/>
                </a:moveTo>
                <a:lnTo>
                  <a:pt x="3652800" y="0"/>
                </a:lnTo>
                <a:lnTo>
                  <a:pt x="3665268" y="81694"/>
                </a:lnTo>
                <a:cubicBezTo>
                  <a:pt x="3671541" y="143461"/>
                  <a:pt x="3674754" y="206133"/>
                  <a:pt x="3674754" y="269555"/>
                </a:cubicBezTo>
                <a:cubicBezTo>
                  <a:pt x="3674754" y="1284311"/>
                  <a:pt x="2852132" y="2106932"/>
                  <a:pt x="1837377" y="2106932"/>
                </a:cubicBezTo>
                <a:cubicBezTo>
                  <a:pt x="822622" y="2106932"/>
                  <a:pt x="0" y="1284311"/>
                  <a:pt x="0" y="269555"/>
                </a:cubicBezTo>
                <a:cubicBezTo>
                  <a:pt x="0" y="206133"/>
                  <a:pt x="3214" y="143461"/>
                  <a:pt x="9486" y="81694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0" y="2251544"/>
            <a:ext cx="7146758" cy="4602728"/>
          </a:xfrm>
          <a:solidFill>
            <a:schemeClr val="accent1">
              <a:lumMod val="40000"/>
              <a:lumOff val="60000"/>
              <a:alpha val="5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anchor="ctr">
            <a:normAutofit/>
          </a:bodyPr>
          <a:lstStyle/>
          <a:p>
            <a:r>
              <a:rPr lang="nl-NL" b="1" dirty="0">
                <a:solidFill>
                  <a:schemeClr val="accent1">
                    <a:lumMod val="75000"/>
                  </a:schemeClr>
                </a:solidFill>
              </a:rPr>
              <a:t>15 januari </a:t>
            </a: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Deadline aanmelden opleidingen met decentrale selectie</a:t>
            </a:r>
          </a:p>
          <a:p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b="1" dirty="0">
                <a:solidFill>
                  <a:schemeClr val="accent1">
                    <a:lumMod val="75000"/>
                  </a:schemeClr>
                </a:solidFill>
              </a:rPr>
              <a:t>30 maart </a:t>
            </a: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aanmelden vwo</a:t>
            </a:r>
          </a:p>
          <a:p>
            <a:pPr marL="0" indent="0">
              <a:buNone/>
            </a:pP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nl-NL" b="1" dirty="0">
                <a:solidFill>
                  <a:schemeClr val="accent1">
                    <a:lumMod val="75000"/>
                  </a:schemeClr>
                </a:solidFill>
              </a:rPr>
              <a:t>1 mei </a:t>
            </a: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Deadline aanmelden álle opleidingen</a:t>
            </a:r>
          </a:p>
          <a:p>
            <a:endParaRPr lang="nl-NL" sz="1400" dirty="0">
              <a:solidFill>
                <a:srgbClr val="000000"/>
              </a:solidFill>
            </a:endParaRPr>
          </a:p>
        </p:txBody>
      </p:sp>
      <p:sp>
        <p:nvSpPr>
          <p:cNvPr id="16" name="Freeform 68">
            <a:extLst>
              <a:ext uri="{FF2B5EF4-FFF2-40B4-BE49-F238E27FC236}">
                <a16:creationId xmlns:a16="http://schemas.microsoft.com/office/drawing/2014/main" id="{FEBD362A-CC27-47D9-8FC3-A5E91BA07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35296" y="2922177"/>
            <a:ext cx="4956705" cy="3945299"/>
          </a:xfrm>
          <a:custGeom>
            <a:avLst/>
            <a:gdLst>
              <a:gd name="connsiteX0" fmla="*/ 2718646 w 4956705"/>
              <a:gd name="connsiteY0" fmla="*/ 0 h 3945299"/>
              <a:gd name="connsiteX1" fmla="*/ 4816486 w 4956705"/>
              <a:gd name="connsiteY1" fmla="*/ 989335 h 3945299"/>
              <a:gd name="connsiteX2" fmla="*/ 4956705 w 4956705"/>
              <a:gd name="connsiteY2" fmla="*/ 1176848 h 3945299"/>
              <a:gd name="connsiteX3" fmla="*/ 4956705 w 4956705"/>
              <a:gd name="connsiteY3" fmla="*/ 3945299 h 3945299"/>
              <a:gd name="connsiteX4" fmla="*/ 294783 w 4956705"/>
              <a:gd name="connsiteY4" fmla="*/ 3945299 h 3945299"/>
              <a:gd name="connsiteX5" fmla="*/ 213645 w 4956705"/>
              <a:gd name="connsiteY5" fmla="*/ 3776866 h 3945299"/>
              <a:gd name="connsiteX6" fmla="*/ 0 w 4956705"/>
              <a:gd name="connsiteY6" fmla="*/ 2718646 h 3945299"/>
              <a:gd name="connsiteX7" fmla="*/ 2718646 w 4956705"/>
              <a:gd name="connsiteY7" fmla="*/ 0 h 394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56705" h="3945299">
                <a:moveTo>
                  <a:pt x="2718646" y="0"/>
                </a:moveTo>
                <a:cubicBezTo>
                  <a:pt x="3563221" y="0"/>
                  <a:pt x="4317846" y="385123"/>
                  <a:pt x="4816486" y="989335"/>
                </a:cubicBezTo>
                <a:lnTo>
                  <a:pt x="4956705" y="1176848"/>
                </a:lnTo>
                <a:lnTo>
                  <a:pt x="4956705" y="3945299"/>
                </a:lnTo>
                <a:lnTo>
                  <a:pt x="294783" y="3945299"/>
                </a:lnTo>
                <a:lnTo>
                  <a:pt x="213645" y="3776866"/>
                </a:lnTo>
                <a:cubicBezTo>
                  <a:pt x="76074" y="3451612"/>
                  <a:pt x="0" y="3094013"/>
                  <a:pt x="0" y="2718646"/>
                </a:cubicBezTo>
                <a:cubicBezTo>
                  <a:pt x="0" y="1217179"/>
                  <a:pt x="1217179" y="0"/>
                  <a:pt x="271864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2" descr="Afbeeldingsresultaat voor agenda">
            <a:extLst>
              <a:ext uri="{FF2B5EF4-FFF2-40B4-BE49-F238E27FC236}">
                <a16:creationId xmlns:a16="http://schemas.microsoft.com/office/drawing/2014/main" id="{DDDE3A7F-0617-2247-A92C-FAC6DEE147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17" r="3" b="10389"/>
          <a:stretch/>
        </p:blipFill>
        <p:spPr bwMode="auto">
          <a:xfrm>
            <a:off x="8504796" y="3958389"/>
            <a:ext cx="3687203" cy="2909086"/>
          </a:xfrm>
          <a:custGeom>
            <a:avLst/>
            <a:gdLst>
              <a:gd name="connsiteX0" fmla="*/ 2554615 w 4792674"/>
              <a:gd name="connsiteY0" fmla="*/ 0 h 3781268"/>
              <a:gd name="connsiteX1" fmla="*/ 4672942 w 4792674"/>
              <a:gd name="connsiteY1" fmla="*/ 1126306 h 3781268"/>
              <a:gd name="connsiteX2" fmla="*/ 4792674 w 4792674"/>
              <a:gd name="connsiteY2" fmla="*/ 1323391 h 3781268"/>
              <a:gd name="connsiteX3" fmla="*/ 4792674 w 4792674"/>
              <a:gd name="connsiteY3" fmla="*/ 3781268 h 3781268"/>
              <a:gd name="connsiteX4" fmla="*/ 313779 w 4792674"/>
              <a:gd name="connsiteY4" fmla="*/ 3781268 h 3781268"/>
              <a:gd name="connsiteX5" fmla="*/ 308328 w 4792674"/>
              <a:gd name="connsiteY5" fmla="*/ 3772297 h 3781268"/>
              <a:gd name="connsiteX6" fmla="*/ 0 w 4792674"/>
              <a:gd name="connsiteY6" fmla="*/ 2554615 h 3781268"/>
              <a:gd name="connsiteX7" fmla="*/ 2554615 w 4792674"/>
              <a:gd name="connsiteY7" fmla="*/ 0 h 3781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2674" h="3781268">
                <a:moveTo>
                  <a:pt x="2554615" y="0"/>
                </a:moveTo>
                <a:cubicBezTo>
                  <a:pt x="3436412" y="0"/>
                  <a:pt x="4213859" y="446774"/>
                  <a:pt x="4672942" y="1126306"/>
                </a:cubicBezTo>
                <a:lnTo>
                  <a:pt x="4792674" y="1323391"/>
                </a:lnTo>
                <a:lnTo>
                  <a:pt x="4792674" y="3781268"/>
                </a:lnTo>
                <a:lnTo>
                  <a:pt x="313779" y="3781268"/>
                </a:lnTo>
                <a:lnTo>
                  <a:pt x="308328" y="3772297"/>
                </a:lnTo>
                <a:cubicBezTo>
                  <a:pt x="111694" y="3410325"/>
                  <a:pt x="0" y="2995514"/>
                  <a:pt x="0" y="2554615"/>
                </a:cubicBezTo>
                <a:cubicBezTo>
                  <a:pt x="0" y="1143740"/>
                  <a:pt x="1143740" y="0"/>
                  <a:pt x="255461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1329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BFF7A5-A714-0B4C-93AD-3B77AE216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rgbClr val="C00000"/>
                </a:solidFill>
                <a:latin typeface="Antropos" panose="00000700000000000000" pitchFamily="2" charset="0"/>
                <a:cs typeface="Arial" panose="020B0604020202020204" pitchFamily="34" charset="0"/>
              </a:rPr>
              <a:t>Handige sites</a:t>
            </a:r>
            <a:endParaRPr lang="nl-NL" dirty="0">
              <a:solidFill>
                <a:srgbClr val="C00000"/>
              </a:solidFill>
              <a:latin typeface="Antropos" panose="00000700000000000000" pitchFamily="2" charset="0"/>
            </a:endParaRP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BBB9F2-A11F-8247-901A-D3CD78B857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5821"/>
            <a:ext cx="10515600" cy="5209674"/>
          </a:xfrm>
        </p:spPr>
        <p:txBody>
          <a:bodyPr>
            <a:normAutofit lnSpcReduction="10000"/>
          </a:bodyPr>
          <a:lstStyle/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Studiekeuze:</a:t>
            </a:r>
          </a:p>
          <a:p>
            <a:pPr lvl="1"/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www.Studiekeuze123.nl</a:t>
            </a:r>
          </a:p>
          <a:p>
            <a:pPr lvl="1"/>
            <a:r>
              <a:rPr lang="nl-NL" dirty="0">
                <a:hlinkClick r:id="rId4"/>
              </a:rPr>
              <a:t>www.Studielink.nl</a:t>
            </a:r>
            <a:r>
              <a:rPr lang="nl-NL" dirty="0"/>
              <a:t> </a:t>
            </a:r>
            <a:endParaRPr lang="nl-NL" dirty="0"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Tussenjaar:</a:t>
            </a:r>
          </a:p>
          <a:p>
            <a:pPr lvl="1"/>
            <a:r>
              <a:rPr lang="nl-NL" dirty="0">
                <a:solidFill>
                  <a:schemeClr val="accent1">
                    <a:lumMod val="75000"/>
                  </a:schemeClr>
                </a:solidFill>
                <a:hlinkClick r:id="rId5"/>
              </a:rPr>
              <a:t>www.buitenlandbeurs.nl/nl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nl-NL" dirty="0">
                <a:solidFill>
                  <a:schemeClr val="accent1">
                    <a:lumMod val="75000"/>
                  </a:schemeClr>
                </a:solidFill>
                <a:hlinkClick r:id="rId6"/>
              </a:rPr>
              <a:t>www.tussenjaarkenniscentrum.nl</a:t>
            </a:r>
            <a:endParaRPr lang="nl-NL" dirty="0">
              <a:solidFill>
                <a:schemeClr val="accent1">
                  <a:lumMod val="75000"/>
                </a:schemeClr>
              </a:solidFill>
            </a:endParaRPr>
          </a:p>
          <a:p>
            <a:pPr lvl="1"/>
            <a:r>
              <a:rPr lang="nl-NL" dirty="0">
                <a:solidFill>
                  <a:schemeClr val="accent1">
                    <a:lumMod val="75000"/>
                  </a:schemeClr>
                </a:solidFill>
                <a:hlinkClick r:id="rId7"/>
              </a:rPr>
              <a:t>www.wilweg.nl</a:t>
            </a:r>
            <a:r>
              <a:rPr lang="nl-NL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endParaRPr lang="nl-NL" dirty="0">
              <a:latin typeface="Arial" panose="020B0604020202020204" pitchFamily="34" charset="0"/>
              <a:cs typeface="Arial" panose="020B0604020202020204" pitchFamily="34" charset="0"/>
              <a:hlinkClick r:id="rId3"/>
            </a:endParaRPr>
          </a:p>
          <a:p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Budget:</a:t>
            </a:r>
          </a:p>
          <a:p>
            <a:pPr lvl="1"/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www.duo.nl</a:t>
            </a:r>
          </a:p>
          <a:p>
            <a:pPr lvl="1"/>
            <a:r>
              <a:rPr lang="nl-NL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www.nibud.nl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041556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-1122947" y="227634"/>
            <a:ext cx="9144000" cy="2387600"/>
          </a:xfrm>
        </p:spPr>
        <p:txBody>
          <a:bodyPr/>
          <a:lstStyle/>
          <a:p>
            <a:r>
              <a:rPr lang="nl-NL" dirty="0"/>
              <a:t> 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0" y="3810000"/>
            <a:ext cx="12192000" cy="3048000"/>
          </a:xfrm>
          <a:prstGeom prst="rect">
            <a:avLst/>
          </a:prstGeom>
        </p:spPr>
      </p:pic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0693" y="1843779"/>
            <a:ext cx="9440034" cy="1049867"/>
          </a:xfrm>
        </p:spPr>
        <p:txBody>
          <a:bodyPr>
            <a:noAutofit/>
          </a:bodyPr>
          <a:lstStyle/>
          <a:p>
            <a:r>
              <a:rPr lang="nl-NL" sz="8000" b="1" dirty="0">
                <a:solidFill>
                  <a:srgbClr val="C00000"/>
                </a:solidFill>
                <a:latin typeface="Antropos" panose="00000700000000000000" pitchFamily="2" charset="0"/>
              </a:rPr>
              <a:t>Vragen?</a:t>
            </a:r>
          </a:p>
          <a:p>
            <a:r>
              <a:rPr lang="nl-NL" sz="3500" b="1" dirty="0">
                <a:solidFill>
                  <a:srgbClr val="C00000"/>
                </a:solidFill>
              </a:rPr>
              <a:t>decaan@kgcnijmegen.nl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495" y="227634"/>
            <a:ext cx="2982430" cy="1789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731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2EB54D-7244-8711-6306-B0FF0BC6F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71D61FA-E891-699A-15E7-0CAAE25FEB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b="1" dirty="0"/>
              <a:t>Mag je op 17-jarige leeftijd na je havo of vwo een tussenjaar nemen, en hoe zit dat na de mavo?</a:t>
            </a:r>
            <a:br>
              <a:rPr lang="nl-NL" dirty="0"/>
            </a:br>
            <a:r>
              <a:rPr lang="nl-NL" b="1" dirty="0"/>
              <a:t>Ja, na havo/vwo mag dat. Na de mavo ben je zonder startkwalificatie tot je 18e </a:t>
            </a:r>
            <a:r>
              <a:rPr lang="nl-NL" b="1" dirty="0" err="1"/>
              <a:t>kwalificatieplichtig</a:t>
            </a:r>
            <a:r>
              <a:rPr lang="nl-NL" b="1" dirty="0"/>
              <a:t>.</a:t>
            </a:r>
            <a:endParaRPr lang="nl-NL" dirty="0"/>
          </a:p>
          <a:p>
            <a:r>
              <a:rPr lang="nl-NL" b="1" dirty="0"/>
              <a:t>Heb je vóór je 18e recht op studiefinanciering, zoals een basisbeurs, lening en studentenreisproduct (OV)?</a:t>
            </a:r>
            <a:br>
              <a:rPr lang="nl-NL" dirty="0"/>
            </a:br>
            <a:r>
              <a:rPr lang="nl-NL" b="1" dirty="0"/>
              <a:t>Ja, als je hbo of universiteit doet. Je kunt dan vóór je 18e ook een basisbeurs, aanvullende beurs, lening en studentenreisproduct krijgen. Voor mbo gelden andere leeftijdsregels.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75113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Kantoorth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th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th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1243</TotalTime>
  <Words>785</Words>
  <Application>Microsoft Office PowerPoint</Application>
  <PresentationFormat>Breedbeeld</PresentationFormat>
  <Paragraphs>162</Paragraphs>
  <Slides>18</Slides>
  <Notes>14</Notes>
  <HiddenSlides>1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23" baseType="lpstr">
      <vt:lpstr>Antropos</vt:lpstr>
      <vt:lpstr>Arial</vt:lpstr>
      <vt:lpstr>Calibri</vt:lpstr>
      <vt:lpstr>Calibri Light</vt:lpstr>
      <vt:lpstr>Office Theme</vt:lpstr>
      <vt:lpstr> </vt:lpstr>
      <vt:lpstr>Programma</vt:lpstr>
      <vt:lpstr>PowerPoint-presentatie</vt:lpstr>
      <vt:lpstr>Oriënteren én verdiepen</vt:lpstr>
      <vt:lpstr>Structuur van het NL-onderwijssysteem</vt:lpstr>
      <vt:lpstr>Aanmelden hoger onderwijs</vt:lpstr>
      <vt:lpstr>Aanmelden hoger onderwijs - Fixusopleiding</vt:lpstr>
      <vt:lpstr>PowerPoint-presentatie</vt:lpstr>
      <vt:lpstr>Studiekeuzecheck (SKC)</vt:lpstr>
      <vt:lpstr>Studiefinanciering</vt:lpstr>
      <vt:lpstr>Kosten per maand    </vt:lpstr>
      <vt:lpstr>Niet studeren? </vt:lpstr>
      <vt:lpstr>Studeren in het buitenland</vt:lpstr>
      <vt:lpstr>Stappenplan</vt:lpstr>
      <vt:lpstr>    Belangrijke data</vt:lpstr>
      <vt:lpstr>Handige sites</vt:lpstr>
      <vt:lpstr> 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Cobi Storm</dc:creator>
  <cp:lastModifiedBy>J. Meij</cp:lastModifiedBy>
  <cp:revision>50</cp:revision>
  <cp:lastPrinted>2023-10-25T13:23:13Z</cp:lastPrinted>
  <dcterms:created xsi:type="dcterms:W3CDTF">2019-10-22T19:43:26Z</dcterms:created>
  <dcterms:modified xsi:type="dcterms:W3CDTF">2026-10-02T13:57:30Z</dcterms:modified>
</cp:coreProperties>
</file>