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 id="2147483943" r:id="rId2"/>
  </p:sldMasterIdLst>
  <p:notesMasterIdLst>
    <p:notesMasterId r:id="rId19"/>
  </p:notesMasterIdLst>
  <p:handoutMasterIdLst>
    <p:handoutMasterId r:id="rId20"/>
  </p:handoutMasterIdLst>
  <p:sldIdLst>
    <p:sldId id="293" r:id="rId3"/>
    <p:sldId id="307" r:id="rId4"/>
    <p:sldId id="314" r:id="rId5"/>
    <p:sldId id="295" r:id="rId6"/>
    <p:sldId id="296" r:id="rId7"/>
    <p:sldId id="297" r:id="rId8"/>
    <p:sldId id="300" r:id="rId9"/>
    <p:sldId id="316" r:id="rId10"/>
    <p:sldId id="301" r:id="rId11"/>
    <p:sldId id="303" r:id="rId12"/>
    <p:sldId id="298" r:id="rId13"/>
    <p:sldId id="299" r:id="rId14"/>
    <p:sldId id="304" r:id="rId15"/>
    <p:sldId id="306" r:id="rId16"/>
    <p:sldId id="317" r:id="rId17"/>
    <p:sldId id="313" r:id="rId18"/>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Michel Karel de Grote College" initials="DKdGC" lastIdx="3" clrIdx="0">
    <p:extLst>
      <p:ext uri="{19B8F6BF-5375-455C-9EA6-DF929625EA0E}">
        <p15:presenceInfo xmlns:p15="http://schemas.microsoft.com/office/powerpoint/2012/main" userId="S-1-5-21-2883556271-2902494685-3531953928-26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D6D"/>
    <a:srgbClr val="ECF3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3529" autoAdjust="0"/>
  </p:normalViewPr>
  <p:slideViewPr>
    <p:cSldViewPr snapToGrid="0">
      <p:cViewPr varScale="1">
        <p:scale>
          <a:sx n="44" d="100"/>
          <a:sy n="44" d="100"/>
        </p:scale>
        <p:origin x="1452"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_rels/data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6BE687-580F-4178-82A9-C48B84E8B7A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B8C755D-7B97-4B7E-876C-EE971D492EF2}">
      <dgm:prSet/>
      <dgm:spPr/>
      <dgm:t>
        <a:bodyPr/>
        <a:lstStyle/>
        <a:p>
          <a:r>
            <a:rPr lang="nl-NL"/>
            <a:t>19.45			Inloop</a:t>
          </a:r>
          <a:endParaRPr lang="en-US"/>
        </a:p>
      </dgm:t>
    </dgm:pt>
    <dgm:pt modelId="{6B8C192D-8566-4340-BD91-CFB33A99F526}" type="parTrans" cxnId="{AAA4C1D8-0D92-48E5-815F-88A347CC4904}">
      <dgm:prSet/>
      <dgm:spPr/>
      <dgm:t>
        <a:bodyPr/>
        <a:lstStyle/>
        <a:p>
          <a:endParaRPr lang="en-US"/>
        </a:p>
      </dgm:t>
    </dgm:pt>
    <dgm:pt modelId="{E83725DA-5836-4819-835B-1D1F3814C312}" type="sibTrans" cxnId="{AAA4C1D8-0D92-48E5-815F-88A347CC4904}">
      <dgm:prSet/>
      <dgm:spPr/>
      <dgm:t>
        <a:bodyPr/>
        <a:lstStyle/>
        <a:p>
          <a:endParaRPr lang="en-US"/>
        </a:p>
      </dgm:t>
    </dgm:pt>
    <dgm:pt modelId="{BFDF604D-699F-4DE6-8AEC-442D68715C2F}">
      <dgm:prSet/>
      <dgm:spPr/>
      <dgm:t>
        <a:bodyPr/>
        <a:lstStyle/>
        <a:p>
          <a:r>
            <a:rPr lang="nl-NL"/>
            <a:t>20.00			Algemene presentatie en voorlichting</a:t>
          </a:r>
          <a:endParaRPr lang="en-US"/>
        </a:p>
      </dgm:t>
    </dgm:pt>
    <dgm:pt modelId="{08A05CB3-1C61-4F5B-91FE-E5250786F8DC}" type="parTrans" cxnId="{F1356ABE-4539-49B9-B053-202D4130FD78}">
      <dgm:prSet/>
      <dgm:spPr/>
      <dgm:t>
        <a:bodyPr/>
        <a:lstStyle/>
        <a:p>
          <a:endParaRPr lang="en-US"/>
        </a:p>
      </dgm:t>
    </dgm:pt>
    <dgm:pt modelId="{3659D196-C090-4409-BFC6-55C9DCE42B39}" type="sibTrans" cxnId="{F1356ABE-4539-49B9-B053-202D4130FD78}">
      <dgm:prSet/>
      <dgm:spPr/>
      <dgm:t>
        <a:bodyPr/>
        <a:lstStyle/>
        <a:p>
          <a:endParaRPr lang="en-US"/>
        </a:p>
      </dgm:t>
    </dgm:pt>
    <dgm:pt modelId="{73AE4DA7-4F71-4CFD-BDBF-2F0BC6B6B74B}">
      <dgm:prSet/>
      <dgm:spPr/>
      <dgm:t>
        <a:bodyPr/>
        <a:lstStyle/>
        <a:p>
          <a:r>
            <a:rPr lang="nl-NL"/>
            <a:t>20.30			Ronde 1</a:t>
          </a:r>
          <a:endParaRPr lang="en-US"/>
        </a:p>
      </dgm:t>
    </dgm:pt>
    <dgm:pt modelId="{5C340A14-ED07-4240-935B-65DD20C49B58}" type="parTrans" cxnId="{AE1BF914-7882-4A95-AB1F-C3E0B8F1C128}">
      <dgm:prSet/>
      <dgm:spPr/>
      <dgm:t>
        <a:bodyPr/>
        <a:lstStyle/>
        <a:p>
          <a:endParaRPr lang="en-US"/>
        </a:p>
      </dgm:t>
    </dgm:pt>
    <dgm:pt modelId="{AD9AD091-8343-4517-A620-5F58401C8E7F}" type="sibTrans" cxnId="{AE1BF914-7882-4A95-AB1F-C3E0B8F1C128}">
      <dgm:prSet/>
      <dgm:spPr/>
      <dgm:t>
        <a:bodyPr/>
        <a:lstStyle/>
        <a:p>
          <a:endParaRPr lang="en-US"/>
        </a:p>
      </dgm:t>
    </dgm:pt>
    <dgm:pt modelId="{14649037-BB56-4A36-8436-0EFADD224DFC}">
      <dgm:prSet/>
      <dgm:spPr/>
      <dgm:t>
        <a:bodyPr/>
        <a:lstStyle/>
        <a:p>
          <a:r>
            <a:rPr lang="nl-NL"/>
            <a:t>21.00			Ronde 2</a:t>
          </a:r>
          <a:endParaRPr lang="en-US"/>
        </a:p>
      </dgm:t>
    </dgm:pt>
    <dgm:pt modelId="{8F73A08D-258B-4993-A5DD-0BA4730BFB3C}" type="parTrans" cxnId="{1170464C-C8E8-4107-86E7-67D76E7698AA}">
      <dgm:prSet/>
      <dgm:spPr/>
      <dgm:t>
        <a:bodyPr/>
        <a:lstStyle/>
        <a:p>
          <a:endParaRPr lang="en-US"/>
        </a:p>
      </dgm:t>
    </dgm:pt>
    <dgm:pt modelId="{B61DE0C7-2394-4C21-9BC4-C6E604FA3C77}" type="sibTrans" cxnId="{1170464C-C8E8-4107-86E7-67D76E7698AA}">
      <dgm:prSet/>
      <dgm:spPr/>
      <dgm:t>
        <a:bodyPr/>
        <a:lstStyle/>
        <a:p>
          <a:endParaRPr lang="en-US"/>
        </a:p>
      </dgm:t>
    </dgm:pt>
    <dgm:pt modelId="{93831A50-7032-449C-8B55-B1C1F8D59732}">
      <dgm:prSet/>
      <dgm:spPr/>
      <dgm:t>
        <a:bodyPr/>
        <a:lstStyle/>
        <a:p>
          <a:r>
            <a:rPr lang="nl-NL"/>
            <a:t>21.30			Afsluiting</a:t>
          </a:r>
          <a:endParaRPr lang="en-US"/>
        </a:p>
      </dgm:t>
    </dgm:pt>
    <dgm:pt modelId="{9AA31C40-A32B-420C-A380-BCB2D821D979}" type="parTrans" cxnId="{6C552B7B-229F-4058-AA43-479CF7886837}">
      <dgm:prSet/>
      <dgm:spPr/>
      <dgm:t>
        <a:bodyPr/>
        <a:lstStyle/>
        <a:p>
          <a:endParaRPr lang="en-US"/>
        </a:p>
      </dgm:t>
    </dgm:pt>
    <dgm:pt modelId="{E7A44596-CF8B-424C-A4BB-60371BEED74A}" type="sibTrans" cxnId="{6C552B7B-229F-4058-AA43-479CF7886837}">
      <dgm:prSet/>
      <dgm:spPr/>
      <dgm:t>
        <a:bodyPr/>
        <a:lstStyle/>
        <a:p>
          <a:endParaRPr lang="en-US"/>
        </a:p>
      </dgm:t>
    </dgm:pt>
    <dgm:pt modelId="{07BC1D3E-C888-4770-B744-33848D182B14}" type="pres">
      <dgm:prSet presAssocID="{3A6BE687-580F-4178-82A9-C48B84E8B7A6}" presName="vert0" presStyleCnt="0">
        <dgm:presLayoutVars>
          <dgm:dir/>
          <dgm:animOne val="branch"/>
          <dgm:animLvl val="lvl"/>
        </dgm:presLayoutVars>
      </dgm:prSet>
      <dgm:spPr/>
    </dgm:pt>
    <dgm:pt modelId="{F08B4B8B-4BC4-4584-8511-7161DE7E1C47}" type="pres">
      <dgm:prSet presAssocID="{9B8C755D-7B97-4B7E-876C-EE971D492EF2}" presName="thickLine" presStyleLbl="alignNode1" presStyleIdx="0" presStyleCnt="5"/>
      <dgm:spPr/>
    </dgm:pt>
    <dgm:pt modelId="{085F3D5D-B560-4A35-90F7-72179D5CD9F9}" type="pres">
      <dgm:prSet presAssocID="{9B8C755D-7B97-4B7E-876C-EE971D492EF2}" presName="horz1" presStyleCnt="0"/>
      <dgm:spPr/>
    </dgm:pt>
    <dgm:pt modelId="{5C49A34D-B775-42EF-BCDC-A07DF4FC292E}" type="pres">
      <dgm:prSet presAssocID="{9B8C755D-7B97-4B7E-876C-EE971D492EF2}" presName="tx1" presStyleLbl="revTx" presStyleIdx="0" presStyleCnt="5"/>
      <dgm:spPr/>
    </dgm:pt>
    <dgm:pt modelId="{CBD6656E-C227-4EDA-AD3C-091DD1E4470B}" type="pres">
      <dgm:prSet presAssocID="{9B8C755D-7B97-4B7E-876C-EE971D492EF2}" presName="vert1" presStyleCnt="0"/>
      <dgm:spPr/>
    </dgm:pt>
    <dgm:pt modelId="{0B3D08E6-FFA5-43B8-BF3F-A01947B4826A}" type="pres">
      <dgm:prSet presAssocID="{BFDF604D-699F-4DE6-8AEC-442D68715C2F}" presName="thickLine" presStyleLbl="alignNode1" presStyleIdx="1" presStyleCnt="5"/>
      <dgm:spPr/>
    </dgm:pt>
    <dgm:pt modelId="{443D2BF8-EA5C-4000-B4CE-4DF4C0B4C3CE}" type="pres">
      <dgm:prSet presAssocID="{BFDF604D-699F-4DE6-8AEC-442D68715C2F}" presName="horz1" presStyleCnt="0"/>
      <dgm:spPr/>
    </dgm:pt>
    <dgm:pt modelId="{4694FC67-45E1-4B43-8BBE-05F08AB4680E}" type="pres">
      <dgm:prSet presAssocID="{BFDF604D-699F-4DE6-8AEC-442D68715C2F}" presName="tx1" presStyleLbl="revTx" presStyleIdx="1" presStyleCnt="5"/>
      <dgm:spPr/>
    </dgm:pt>
    <dgm:pt modelId="{C38922CE-E574-473B-AE09-174D4C0A6395}" type="pres">
      <dgm:prSet presAssocID="{BFDF604D-699F-4DE6-8AEC-442D68715C2F}" presName="vert1" presStyleCnt="0"/>
      <dgm:spPr/>
    </dgm:pt>
    <dgm:pt modelId="{FE850ACF-01EF-42B8-BA3D-123939F61BB5}" type="pres">
      <dgm:prSet presAssocID="{73AE4DA7-4F71-4CFD-BDBF-2F0BC6B6B74B}" presName="thickLine" presStyleLbl="alignNode1" presStyleIdx="2" presStyleCnt="5"/>
      <dgm:spPr/>
    </dgm:pt>
    <dgm:pt modelId="{85115BBE-928C-4F84-9BD4-66383E1BC75D}" type="pres">
      <dgm:prSet presAssocID="{73AE4DA7-4F71-4CFD-BDBF-2F0BC6B6B74B}" presName="horz1" presStyleCnt="0"/>
      <dgm:spPr/>
    </dgm:pt>
    <dgm:pt modelId="{D4A95AC1-6BF3-46E4-8D7D-80EEF92DC268}" type="pres">
      <dgm:prSet presAssocID="{73AE4DA7-4F71-4CFD-BDBF-2F0BC6B6B74B}" presName="tx1" presStyleLbl="revTx" presStyleIdx="2" presStyleCnt="5"/>
      <dgm:spPr/>
    </dgm:pt>
    <dgm:pt modelId="{04BD8F66-D961-493D-B987-D7CB59B0EA97}" type="pres">
      <dgm:prSet presAssocID="{73AE4DA7-4F71-4CFD-BDBF-2F0BC6B6B74B}" presName="vert1" presStyleCnt="0"/>
      <dgm:spPr/>
    </dgm:pt>
    <dgm:pt modelId="{71A05E4F-82AE-4A7D-A2B3-12C84A57382D}" type="pres">
      <dgm:prSet presAssocID="{14649037-BB56-4A36-8436-0EFADD224DFC}" presName="thickLine" presStyleLbl="alignNode1" presStyleIdx="3" presStyleCnt="5"/>
      <dgm:spPr/>
    </dgm:pt>
    <dgm:pt modelId="{3387D2C5-E014-4699-AE43-8824ECDF8AE3}" type="pres">
      <dgm:prSet presAssocID="{14649037-BB56-4A36-8436-0EFADD224DFC}" presName="horz1" presStyleCnt="0"/>
      <dgm:spPr/>
    </dgm:pt>
    <dgm:pt modelId="{C36FE33D-990D-4BD6-A6F5-C494B39ABB77}" type="pres">
      <dgm:prSet presAssocID="{14649037-BB56-4A36-8436-0EFADD224DFC}" presName="tx1" presStyleLbl="revTx" presStyleIdx="3" presStyleCnt="5"/>
      <dgm:spPr/>
    </dgm:pt>
    <dgm:pt modelId="{C99557CB-A8FF-43FF-81A9-C1213B2FB3C3}" type="pres">
      <dgm:prSet presAssocID="{14649037-BB56-4A36-8436-0EFADD224DFC}" presName="vert1" presStyleCnt="0"/>
      <dgm:spPr/>
    </dgm:pt>
    <dgm:pt modelId="{7C549545-B88A-48C5-B0FA-F473289D4825}" type="pres">
      <dgm:prSet presAssocID="{93831A50-7032-449C-8B55-B1C1F8D59732}" presName="thickLine" presStyleLbl="alignNode1" presStyleIdx="4" presStyleCnt="5"/>
      <dgm:spPr/>
    </dgm:pt>
    <dgm:pt modelId="{3A1E45CE-54AC-45F0-844B-A8F002CE2D58}" type="pres">
      <dgm:prSet presAssocID="{93831A50-7032-449C-8B55-B1C1F8D59732}" presName="horz1" presStyleCnt="0"/>
      <dgm:spPr/>
    </dgm:pt>
    <dgm:pt modelId="{8DDBC150-E643-4AC7-9C7C-828CEBA410C4}" type="pres">
      <dgm:prSet presAssocID="{93831A50-7032-449C-8B55-B1C1F8D59732}" presName="tx1" presStyleLbl="revTx" presStyleIdx="4" presStyleCnt="5"/>
      <dgm:spPr/>
    </dgm:pt>
    <dgm:pt modelId="{4EEAA3E6-8B63-47FA-80C2-A3BF4096E4A6}" type="pres">
      <dgm:prSet presAssocID="{93831A50-7032-449C-8B55-B1C1F8D59732}" presName="vert1" presStyleCnt="0"/>
      <dgm:spPr/>
    </dgm:pt>
  </dgm:ptLst>
  <dgm:cxnLst>
    <dgm:cxn modelId="{3D877006-89E0-4249-A2E7-20D2479C4CF8}" type="presOf" srcId="{3A6BE687-580F-4178-82A9-C48B84E8B7A6}" destId="{07BC1D3E-C888-4770-B744-33848D182B14}" srcOrd="0" destOrd="0" presId="urn:microsoft.com/office/officeart/2008/layout/LinedList"/>
    <dgm:cxn modelId="{AE1BF914-7882-4A95-AB1F-C3E0B8F1C128}" srcId="{3A6BE687-580F-4178-82A9-C48B84E8B7A6}" destId="{73AE4DA7-4F71-4CFD-BDBF-2F0BC6B6B74B}" srcOrd="2" destOrd="0" parTransId="{5C340A14-ED07-4240-935B-65DD20C49B58}" sibTransId="{AD9AD091-8343-4517-A620-5F58401C8E7F}"/>
    <dgm:cxn modelId="{94E12945-1738-4ACE-8723-9041EE9DE8CF}" type="presOf" srcId="{BFDF604D-699F-4DE6-8AEC-442D68715C2F}" destId="{4694FC67-45E1-4B43-8BBE-05F08AB4680E}" srcOrd="0" destOrd="0" presId="urn:microsoft.com/office/officeart/2008/layout/LinedList"/>
    <dgm:cxn modelId="{1170464C-C8E8-4107-86E7-67D76E7698AA}" srcId="{3A6BE687-580F-4178-82A9-C48B84E8B7A6}" destId="{14649037-BB56-4A36-8436-0EFADD224DFC}" srcOrd="3" destOrd="0" parTransId="{8F73A08D-258B-4993-A5DD-0BA4730BFB3C}" sibTransId="{B61DE0C7-2394-4C21-9BC4-C6E604FA3C77}"/>
    <dgm:cxn modelId="{6C552B7B-229F-4058-AA43-479CF7886837}" srcId="{3A6BE687-580F-4178-82A9-C48B84E8B7A6}" destId="{93831A50-7032-449C-8B55-B1C1F8D59732}" srcOrd="4" destOrd="0" parTransId="{9AA31C40-A32B-420C-A380-BCB2D821D979}" sibTransId="{E7A44596-CF8B-424C-A4BB-60371BEED74A}"/>
    <dgm:cxn modelId="{FFAE42AB-8D89-4AD1-AB1E-86979E4384DD}" type="presOf" srcId="{14649037-BB56-4A36-8436-0EFADD224DFC}" destId="{C36FE33D-990D-4BD6-A6F5-C494B39ABB77}" srcOrd="0" destOrd="0" presId="urn:microsoft.com/office/officeart/2008/layout/LinedList"/>
    <dgm:cxn modelId="{F1356ABE-4539-49B9-B053-202D4130FD78}" srcId="{3A6BE687-580F-4178-82A9-C48B84E8B7A6}" destId="{BFDF604D-699F-4DE6-8AEC-442D68715C2F}" srcOrd="1" destOrd="0" parTransId="{08A05CB3-1C61-4F5B-91FE-E5250786F8DC}" sibTransId="{3659D196-C090-4409-BFC6-55C9DCE42B39}"/>
    <dgm:cxn modelId="{AAA4C1D8-0D92-48E5-815F-88A347CC4904}" srcId="{3A6BE687-580F-4178-82A9-C48B84E8B7A6}" destId="{9B8C755D-7B97-4B7E-876C-EE971D492EF2}" srcOrd="0" destOrd="0" parTransId="{6B8C192D-8566-4340-BD91-CFB33A99F526}" sibTransId="{E83725DA-5836-4819-835B-1D1F3814C312}"/>
    <dgm:cxn modelId="{8F21C1DE-EADB-4A4A-A5CE-AB358BFFDAA8}" type="presOf" srcId="{9B8C755D-7B97-4B7E-876C-EE971D492EF2}" destId="{5C49A34D-B775-42EF-BCDC-A07DF4FC292E}" srcOrd="0" destOrd="0" presId="urn:microsoft.com/office/officeart/2008/layout/LinedList"/>
    <dgm:cxn modelId="{B5A99FE4-E825-463C-8861-8E423A8E74B0}" type="presOf" srcId="{93831A50-7032-449C-8B55-B1C1F8D59732}" destId="{8DDBC150-E643-4AC7-9C7C-828CEBA410C4}" srcOrd="0" destOrd="0" presId="urn:microsoft.com/office/officeart/2008/layout/LinedList"/>
    <dgm:cxn modelId="{AC0580ED-22C0-42CA-9899-F5525B9CD6B8}" type="presOf" srcId="{73AE4DA7-4F71-4CFD-BDBF-2F0BC6B6B74B}" destId="{D4A95AC1-6BF3-46E4-8D7D-80EEF92DC268}" srcOrd="0" destOrd="0" presId="urn:microsoft.com/office/officeart/2008/layout/LinedList"/>
    <dgm:cxn modelId="{DD21DD2B-0118-443A-B6C3-893B7173CFC9}" type="presParOf" srcId="{07BC1D3E-C888-4770-B744-33848D182B14}" destId="{F08B4B8B-4BC4-4584-8511-7161DE7E1C47}" srcOrd="0" destOrd="0" presId="urn:microsoft.com/office/officeart/2008/layout/LinedList"/>
    <dgm:cxn modelId="{ED6E1BD3-3E2C-4BE9-9DD5-80223808E9D9}" type="presParOf" srcId="{07BC1D3E-C888-4770-B744-33848D182B14}" destId="{085F3D5D-B560-4A35-90F7-72179D5CD9F9}" srcOrd="1" destOrd="0" presId="urn:microsoft.com/office/officeart/2008/layout/LinedList"/>
    <dgm:cxn modelId="{8D022E0C-A29B-47B8-8C71-4103250860F0}" type="presParOf" srcId="{085F3D5D-B560-4A35-90F7-72179D5CD9F9}" destId="{5C49A34D-B775-42EF-BCDC-A07DF4FC292E}" srcOrd="0" destOrd="0" presId="urn:microsoft.com/office/officeart/2008/layout/LinedList"/>
    <dgm:cxn modelId="{7295DE69-8700-4439-B910-000B5ADECB11}" type="presParOf" srcId="{085F3D5D-B560-4A35-90F7-72179D5CD9F9}" destId="{CBD6656E-C227-4EDA-AD3C-091DD1E4470B}" srcOrd="1" destOrd="0" presId="urn:microsoft.com/office/officeart/2008/layout/LinedList"/>
    <dgm:cxn modelId="{3920A1E4-AE38-4B4E-8D6A-A2875F6A523C}" type="presParOf" srcId="{07BC1D3E-C888-4770-B744-33848D182B14}" destId="{0B3D08E6-FFA5-43B8-BF3F-A01947B4826A}" srcOrd="2" destOrd="0" presId="urn:microsoft.com/office/officeart/2008/layout/LinedList"/>
    <dgm:cxn modelId="{B6D9379F-FC74-4285-9268-834AF48165DF}" type="presParOf" srcId="{07BC1D3E-C888-4770-B744-33848D182B14}" destId="{443D2BF8-EA5C-4000-B4CE-4DF4C0B4C3CE}" srcOrd="3" destOrd="0" presId="urn:microsoft.com/office/officeart/2008/layout/LinedList"/>
    <dgm:cxn modelId="{B2A190FE-6052-47F5-AF1B-5E75E2E01CDA}" type="presParOf" srcId="{443D2BF8-EA5C-4000-B4CE-4DF4C0B4C3CE}" destId="{4694FC67-45E1-4B43-8BBE-05F08AB4680E}" srcOrd="0" destOrd="0" presId="urn:microsoft.com/office/officeart/2008/layout/LinedList"/>
    <dgm:cxn modelId="{1CD6D182-9EE0-4A63-B7A6-EA58FA9F93F1}" type="presParOf" srcId="{443D2BF8-EA5C-4000-B4CE-4DF4C0B4C3CE}" destId="{C38922CE-E574-473B-AE09-174D4C0A6395}" srcOrd="1" destOrd="0" presId="urn:microsoft.com/office/officeart/2008/layout/LinedList"/>
    <dgm:cxn modelId="{3FDFA687-0B62-4992-95D5-18C8110FEFB6}" type="presParOf" srcId="{07BC1D3E-C888-4770-B744-33848D182B14}" destId="{FE850ACF-01EF-42B8-BA3D-123939F61BB5}" srcOrd="4" destOrd="0" presId="urn:microsoft.com/office/officeart/2008/layout/LinedList"/>
    <dgm:cxn modelId="{17122A26-2801-411A-8E60-6C53278F3148}" type="presParOf" srcId="{07BC1D3E-C888-4770-B744-33848D182B14}" destId="{85115BBE-928C-4F84-9BD4-66383E1BC75D}" srcOrd="5" destOrd="0" presId="urn:microsoft.com/office/officeart/2008/layout/LinedList"/>
    <dgm:cxn modelId="{C37D9186-FAF7-418B-963A-10CA4DFF040E}" type="presParOf" srcId="{85115BBE-928C-4F84-9BD4-66383E1BC75D}" destId="{D4A95AC1-6BF3-46E4-8D7D-80EEF92DC268}" srcOrd="0" destOrd="0" presId="urn:microsoft.com/office/officeart/2008/layout/LinedList"/>
    <dgm:cxn modelId="{343717D8-7D08-486C-9554-23CF1F97F1CE}" type="presParOf" srcId="{85115BBE-928C-4F84-9BD4-66383E1BC75D}" destId="{04BD8F66-D961-493D-B987-D7CB59B0EA97}" srcOrd="1" destOrd="0" presId="urn:microsoft.com/office/officeart/2008/layout/LinedList"/>
    <dgm:cxn modelId="{313EA934-5A7E-47EB-ABC2-C6F4E2B53C41}" type="presParOf" srcId="{07BC1D3E-C888-4770-B744-33848D182B14}" destId="{71A05E4F-82AE-4A7D-A2B3-12C84A57382D}" srcOrd="6" destOrd="0" presId="urn:microsoft.com/office/officeart/2008/layout/LinedList"/>
    <dgm:cxn modelId="{F86A3EF4-A27C-4510-8F5C-4958BC026FA4}" type="presParOf" srcId="{07BC1D3E-C888-4770-B744-33848D182B14}" destId="{3387D2C5-E014-4699-AE43-8824ECDF8AE3}" srcOrd="7" destOrd="0" presId="urn:microsoft.com/office/officeart/2008/layout/LinedList"/>
    <dgm:cxn modelId="{758FBDED-8441-46FB-A256-0F26B5B6044C}" type="presParOf" srcId="{3387D2C5-E014-4699-AE43-8824ECDF8AE3}" destId="{C36FE33D-990D-4BD6-A6F5-C494B39ABB77}" srcOrd="0" destOrd="0" presId="urn:microsoft.com/office/officeart/2008/layout/LinedList"/>
    <dgm:cxn modelId="{D8E63E46-7532-40B7-A620-FEADE8F88891}" type="presParOf" srcId="{3387D2C5-E014-4699-AE43-8824ECDF8AE3}" destId="{C99557CB-A8FF-43FF-81A9-C1213B2FB3C3}" srcOrd="1" destOrd="0" presId="urn:microsoft.com/office/officeart/2008/layout/LinedList"/>
    <dgm:cxn modelId="{21E059E2-3ACE-4C13-9B60-BADD808ED345}" type="presParOf" srcId="{07BC1D3E-C888-4770-B744-33848D182B14}" destId="{7C549545-B88A-48C5-B0FA-F473289D4825}" srcOrd="8" destOrd="0" presId="urn:microsoft.com/office/officeart/2008/layout/LinedList"/>
    <dgm:cxn modelId="{E0B5B295-7EAD-41DA-85FA-8587BD96752A}" type="presParOf" srcId="{07BC1D3E-C888-4770-B744-33848D182B14}" destId="{3A1E45CE-54AC-45F0-844B-A8F002CE2D58}" srcOrd="9" destOrd="0" presId="urn:microsoft.com/office/officeart/2008/layout/LinedList"/>
    <dgm:cxn modelId="{F094DA82-B7F9-46F0-9D2D-6A3993AFDFE0}" type="presParOf" srcId="{3A1E45CE-54AC-45F0-844B-A8F002CE2D58}" destId="{8DDBC150-E643-4AC7-9C7C-828CEBA410C4}" srcOrd="0" destOrd="0" presId="urn:microsoft.com/office/officeart/2008/layout/LinedList"/>
    <dgm:cxn modelId="{54774FA3-AF13-4D83-A166-6117A56FBBFF}" type="presParOf" srcId="{3A1E45CE-54AC-45F0-844B-A8F002CE2D58}" destId="{4EEAA3E6-8B63-47FA-80C2-A3BF4096E4A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D89EE8-41EF-48A6-8C9D-C7379581B906}" type="doc">
      <dgm:prSet loTypeId="urn:microsoft.com/office/officeart/2005/8/layout/hList1" loCatId="list" qsTypeId="urn:microsoft.com/office/officeart/2005/8/quickstyle/simple4" qsCatId="simple" csTypeId="urn:microsoft.com/office/officeart/2005/8/colors/colorful2" csCatId="colorful" phldr="1"/>
      <dgm:spPr/>
      <dgm:t>
        <a:bodyPr/>
        <a:lstStyle/>
        <a:p>
          <a:endParaRPr lang="en-US"/>
        </a:p>
      </dgm:t>
    </dgm:pt>
    <dgm:pt modelId="{98252AD6-A0F0-4146-BC0F-FD5EB4554D95}">
      <dgm:prSet/>
      <dgm:spPr/>
      <dgm:t>
        <a:bodyPr/>
        <a:lstStyle/>
        <a:p>
          <a:r>
            <a:rPr lang="nl-NL" dirty="0"/>
            <a:t>ROC, </a:t>
          </a:r>
          <a:r>
            <a:rPr lang="nl-NL" dirty="0" err="1"/>
            <a:t>Yuverta</a:t>
          </a:r>
          <a:r>
            <a:rPr lang="nl-NL" dirty="0"/>
            <a:t>, Koning Willem I</a:t>
          </a:r>
          <a:endParaRPr lang="en-US" dirty="0"/>
        </a:p>
      </dgm:t>
    </dgm:pt>
    <dgm:pt modelId="{CD655959-95F7-4C1F-A62D-2DFB7CB5E418}" type="parTrans" cxnId="{B2254BE9-4F01-4CD2-9079-534FD0809C34}">
      <dgm:prSet/>
      <dgm:spPr/>
      <dgm:t>
        <a:bodyPr/>
        <a:lstStyle/>
        <a:p>
          <a:endParaRPr lang="en-US"/>
        </a:p>
      </dgm:t>
    </dgm:pt>
    <dgm:pt modelId="{E1951C06-7825-41CB-A769-2675A09BAA13}" type="sibTrans" cxnId="{B2254BE9-4F01-4CD2-9079-534FD0809C34}">
      <dgm:prSet/>
      <dgm:spPr/>
      <dgm:t>
        <a:bodyPr/>
        <a:lstStyle/>
        <a:p>
          <a:endParaRPr lang="en-US"/>
        </a:p>
      </dgm:t>
    </dgm:pt>
    <dgm:pt modelId="{9AD4D22C-225A-4192-A7A0-6CF8C03682AB}">
      <dgm:prSet/>
      <dgm:spPr/>
      <dgm:t>
        <a:bodyPr/>
        <a:lstStyle/>
        <a:p>
          <a:r>
            <a:rPr lang="nl-NL" dirty="0"/>
            <a:t>Vier niveaus: entree(1), 2, 3 en 4</a:t>
          </a:r>
          <a:endParaRPr lang="en-US" dirty="0"/>
        </a:p>
      </dgm:t>
    </dgm:pt>
    <dgm:pt modelId="{EFC0555C-C6F5-45C5-A832-598332698960}" type="parTrans" cxnId="{5521E282-1E77-4461-8CB3-AD84A0A7B9F7}">
      <dgm:prSet/>
      <dgm:spPr/>
      <dgm:t>
        <a:bodyPr/>
        <a:lstStyle/>
        <a:p>
          <a:endParaRPr lang="en-US"/>
        </a:p>
      </dgm:t>
    </dgm:pt>
    <dgm:pt modelId="{7DAA5282-15AC-4EF5-ADB9-FCFBD9A97D66}" type="sibTrans" cxnId="{5521E282-1E77-4461-8CB3-AD84A0A7B9F7}">
      <dgm:prSet/>
      <dgm:spPr/>
      <dgm:t>
        <a:bodyPr/>
        <a:lstStyle/>
        <a:p>
          <a:endParaRPr lang="en-US"/>
        </a:p>
      </dgm:t>
    </dgm:pt>
    <dgm:pt modelId="{6EFEF754-46FD-410D-B08C-B87C331DB8EB}">
      <dgm:prSet/>
      <dgm:spPr/>
      <dgm:t>
        <a:bodyPr/>
        <a:lstStyle/>
        <a:p>
          <a:r>
            <a:rPr lang="nl-NL" dirty="0"/>
            <a:t>Twee leerwegen: </a:t>
          </a:r>
          <a:endParaRPr lang="en-US" dirty="0"/>
        </a:p>
      </dgm:t>
    </dgm:pt>
    <dgm:pt modelId="{4793D1E6-77E0-4103-8EEF-55BBE52E282A}" type="parTrans" cxnId="{4AFFF92F-0936-4500-A2CF-783EE22158BC}">
      <dgm:prSet/>
      <dgm:spPr/>
      <dgm:t>
        <a:bodyPr/>
        <a:lstStyle/>
        <a:p>
          <a:endParaRPr lang="en-US"/>
        </a:p>
      </dgm:t>
    </dgm:pt>
    <dgm:pt modelId="{01EE3E76-A29D-45CE-ABAE-1CB7A959672E}" type="sibTrans" cxnId="{4AFFF92F-0936-4500-A2CF-783EE22158BC}">
      <dgm:prSet/>
      <dgm:spPr/>
      <dgm:t>
        <a:bodyPr/>
        <a:lstStyle/>
        <a:p>
          <a:endParaRPr lang="en-US"/>
        </a:p>
      </dgm:t>
    </dgm:pt>
    <dgm:pt modelId="{6DEAC2CF-81E2-4D5A-B19C-08EFAA98D92D}">
      <dgm:prSet/>
      <dgm:spPr/>
      <dgm:t>
        <a:bodyPr/>
        <a:lstStyle/>
        <a:p>
          <a:r>
            <a:rPr lang="nl-NL" dirty="0"/>
            <a:t>BBL (</a:t>
          </a:r>
          <a:r>
            <a:rPr lang="nl-NL" dirty="0" err="1"/>
            <a:t>BeroepsBegeleidende</a:t>
          </a:r>
          <a:r>
            <a:rPr lang="nl-NL" dirty="0"/>
            <a:t> Leerweg)</a:t>
          </a:r>
          <a:endParaRPr lang="en-US" dirty="0"/>
        </a:p>
      </dgm:t>
    </dgm:pt>
    <dgm:pt modelId="{B23EF32E-B992-4B3B-A96F-59BB94178C96}" type="parTrans" cxnId="{4CB4ADF6-79A4-4EA8-B902-3E0798FD231B}">
      <dgm:prSet/>
      <dgm:spPr/>
      <dgm:t>
        <a:bodyPr/>
        <a:lstStyle/>
        <a:p>
          <a:endParaRPr lang="en-US"/>
        </a:p>
      </dgm:t>
    </dgm:pt>
    <dgm:pt modelId="{00F56C6B-67A0-4391-98F4-6F5A8600974E}" type="sibTrans" cxnId="{4CB4ADF6-79A4-4EA8-B902-3E0798FD231B}">
      <dgm:prSet/>
      <dgm:spPr/>
      <dgm:t>
        <a:bodyPr/>
        <a:lstStyle/>
        <a:p>
          <a:endParaRPr lang="en-US"/>
        </a:p>
      </dgm:t>
    </dgm:pt>
    <dgm:pt modelId="{1B439921-28F0-4F56-9FA5-055AD93D12FF}">
      <dgm:prSet/>
      <dgm:spPr/>
      <dgm:t>
        <a:bodyPr/>
        <a:lstStyle/>
        <a:p>
          <a:r>
            <a:rPr lang="nl-NL" dirty="0"/>
            <a:t>BOL (</a:t>
          </a:r>
          <a:r>
            <a:rPr lang="nl-NL" dirty="0" err="1"/>
            <a:t>BeroepsOpleidende</a:t>
          </a:r>
          <a:r>
            <a:rPr lang="nl-NL" dirty="0"/>
            <a:t> Leerweg) </a:t>
          </a:r>
          <a:endParaRPr lang="en-US" dirty="0"/>
        </a:p>
      </dgm:t>
    </dgm:pt>
    <dgm:pt modelId="{D0E447AD-04E3-4CC4-A453-0E1FAE0ECF7F}" type="parTrans" cxnId="{81EDCC96-7C51-45A2-BC58-D4837C4AA3A0}">
      <dgm:prSet/>
      <dgm:spPr/>
    </dgm:pt>
    <dgm:pt modelId="{718959F1-B8B3-42BB-B990-942BE5AA36FF}" type="sibTrans" cxnId="{81EDCC96-7C51-45A2-BC58-D4837C4AA3A0}">
      <dgm:prSet/>
      <dgm:spPr/>
    </dgm:pt>
    <dgm:pt modelId="{9379A7EC-C937-457C-B43D-EA1A9994700B}">
      <dgm:prSet custT="1"/>
      <dgm:spPr/>
      <dgm:t>
        <a:bodyPr/>
        <a:lstStyle/>
        <a:p>
          <a:r>
            <a:rPr lang="nl-NL" sz="1800" dirty="0"/>
            <a:t>Entree(1) werk onder begeleiding</a:t>
          </a:r>
        </a:p>
      </dgm:t>
    </dgm:pt>
    <dgm:pt modelId="{ECE8A557-4EF9-49A7-86F5-64DC7C7C7647}" type="parTrans" cxnId="{693F33F5-94F9-4503-A589-FD70EC39FE36}">
      <dgm:prSet/>
      <dgm:spPr/>
    </dgm:pt>
    <dgm:pt modelId="{9176E24D-C288-4D0F-B000-65B16DBABB11}" type="sibTrans" cxnId="{693F33F5-94F9-4503-A589-FD70EC39FE36}">
      <dgm:prSet/>
      <dgm:spPr/>
    </dgm:pt>
    <dgm:pt modelId="{A4E7DEC5-4EEA-44D2-ADA0-1FC97DB73605}">
      <dgm:prSet custT="1"/>
      <dgm:spPr/>
      <dgm:t>
        <a:bodyPr/>
        <a:lstStyle/>
        <a:p>
          <a:r>
            <a:rPr lang="nl-NL" sz="1800" dirty="0"/>
            <a:t>Niveau 2 uitvoerend werk</a:t>
          </a:r>
        </a:p>
      </dgm:t>
    </dgm:pt>
    <dgm:pt modelId="{ADB30AB8-9FFD-41F7-80FB-F749A851F797}" type="parTrans" cxnId="{CA6815FF-34FB-4B8B-AD2A-8A3AB2150D1D}">
      <dgm:prSet/>
      <dgm:spPr/>
    </dgm:pt>
    <dgm:pt modelId="{B6202A5E-2DA9-4278-8AE4-BAE64BC07939}" type="sibTrans" cxnId="{CA6815FF-34FB-4B8B-AD2A-8A3AB2150D1D}">
      <dgm:prSet/>
      <dgm:spPr/>
    </dgm:pt>
    <dgm:pt modelId="{C240C1D6-A540-4014-8A28-4C2B86A9775C}">
      <dgm:prSet custT="1"/>
      <dgm:spPr/>
      <dgm:t>
        <a:bodyPr/>
        <a:lstStyle/>
        <a:p>
          <a:r>
            <a:rPr lang="nl-NL" sz="1800" dirty="0"/>
            <a:t>Niveau 3 zelfstandig werk</a:t>
          </a:r>
        </a:p>
      </dgm:t>
    </dgm:pt>
    <dgm:pt modelId="{A78C770F-9457-49E6-8B40-58C81FC9E092}" type="parTrans" cxnId="{1A59AB18-6894-4252-8E3E-8BB3F662DC9D}">
      <dgm:prSet/>
      <dgm:spPr/>
    </dgm:pt>
    <dgm:pt modelId="{0B9EAE02-A321-42E8-B3CD-53748A72FCBD}" type="sibTrans" cxnId="{1A59AB18-6894-4252-8E3E-8BB3F662DC9D}">
      <dgm:prSet/>
      <dgm:spPr/>
    </dgm:pt>
    <dgm:pt modelId="{3C798AA6-71C4-40F3-9715-AFA46D1A36EA}">
      <dgm:prSet custT="1"/>
      <dgm:spPr/>
      <dgm:t>
        <a:bodyPr/>
        <a:lstStyle/>
        <a:p>
          <a:r>
            <a:rPr lang="nl-NL" sz="1800" dirty="0"/>
            <a:t>Niveau 4 zelfstandig en verantwoordelijk werk</a:t>
          </a:r>
        </a:p>
      </dgm:t>
    </dgm:pt>
    <dgm:pt modelId="{8C37B165-5CB1-45B8-9BCA-6E2E456BFE7A}" type="parTrans" cxnId="{8313F733-B2DB-44E2-8324-E455196D4159}">
      <dgm:prSet/>
      <dgm:spPr/>
    </dgm:pt>
    <dgm:pt modelId="{A64251D4-661C-41FE-856A-52D7F451E2CD}" type="sibTrans" cxnId="{8313F733-B2DB-44E2-8324-E455196D4159}">
      <dgm:prSet/>
      <dgm:spPr/>
    </dgm:pt>
    <dgm:pt modelId="{018833FB-41A4-4EFC-B9EC-5EAE789F8BE4}">
      <dgm:prSet/>
      <dgm:spPr/>
      <dgm:t>
        <a:bodyPr/>
        <a:lstStyle/>
        <a:p>
          <a:r>
            <a:rPr lang="nl-NL" dirty="0"/>
            <a:t>Elke school biedt een eigen programma aan</a:t>
          </a:r>
        </a:p>
      </dgm:t>
    </dgm:pt>
    <dgm:pt modelId="{73E6B2CF-26EB-45D4-AC20-73B733B39E45}" type="parTrans" cxnId="{1194680D-4A91-4626-A224-3CF227E6E92C}">
      <dgm:prSet/>
      <dgm:spPr/>
    </dgm:pt>
    <dgm:pt modelId="{5EBB7667-47A0-49DD-B32D-D8B9CB1B8918}" type="sibTrans" cxnId="{1194680D-4A91-4626-A224-3CF227E6E92C}">
      <dgm:prSet/>
      <dgm:spPr/>
    </dgm:pt>
    <dgm:pt modelId="{4050327F-A9D2-4760-83D6-D7A9C1705D71}">
      <dgm:prSet/>
      <dgm:spPr/>
      <dgm:t>
        <a:bodyPr/>
        <a:lstStyle/>
        <a:p>
          <a:r>
            <a:rPr lang="nl-NL" dirty="0"/>
            <a:t>Check hiervoor de website</a:t>
          </a:r>
        </a:p>
      </dgm:t>
    </dgm:pt>
    <dgm:pt modelId="{0F99C60E-3CEC-43A7-ABA8-432DD3001C9E}" type="parTrans" cxnId="{2610FAB2-4D0B-4F69-B046-4C4CC9F15ACE}">
      <dgm:prSet/>
      <dgm:spPr/>
    </dgm:pt>
    <dgm:pt modelId="{E85BD938-2C58-487D-B67E-9019B0CEC547}" type="sibTrans" cxnId="{2610FAB2-4D0B-4F69-B046-4C4CC9F15ACE}">
      <dgm:prSet/>
      <dgm:spPr/>
    </dgm:pt>
    <dgm:pt modelId="{0A47C65A-D2B5-4F7D-B9FA-1BFF53CADF4C}" type="pres">
      <dgm:prSet presAssocID="{AAD89EE8-41EF-48A6-8C9D-C7379581B906}" presName="Name0" presStyleCnt="0">
        <dgm:presLayoutVars>
          <dgm:dir/>
          <dgm:animLvl val="lvl"/>
          <dgm:resizeHandles val="exact"/>
        </dgm:presLayoutVars>
      </dgm:prSet>
      <dgm:spPr/>
    </dgm:pt>
    <dgm:pt modelId="{8B7AFF2F-6C22-4E3E-9FC5-024AA1CF1ECF}" type="pres">
      <dgm:prSet presAssocID="{98252AD6-A0F0-4146-BC0F-FD5EB4554D95}" presName="composite" presStyleCnt="0"/>
      <dgm:spPr/>
    </dgm:pt>
    <dgm:pt modelId="{95E383BB-F8BA-4B49-9276-067D106BE581}" type="pres">
      <dgm:prSet presAssocID="{98252AD6-A0F0-4146-BC0F-FD5EB4554D95}" presName="parTx" presStyleLbl="alignNode1" presStyleIdx="0" presStyleCnt="3">
        <dgm:presLayoutVars>
          <dgm:chMax val="0"/>
          <dgm:chPref val="0"/>
          <dgm:bulletEnabled val="1"/>
        </dgm:presLayoutVars>
      </dgm:prSet>
      <dgm:spPr/>
    </dgm:pt>
    <dgm:pt modelId="{2EEAAA50-2235-471A-A0DA-0109E3567BD1}" type="pres">
      <dgm:prSet presAssocID="{98252AD6-A0F0-4146-BC0F-FD5EB4554D95}" presName="desTx" presStyleLbl="alignAccFollowNode1" presStyleIdx="0" presStyleCnt="3">
        <dgm:presLayoutVars>
          <dgm:bulletEnabled val="1"/>
        </dgm:presLayoutVars>
      </dgm:prSet>
      <dgm:spPr/>
    </dgm:pt>
    <dgm:pt modelId="{C3EE2106-C27D-4AB3-A2E2-39E1975B3120}" type="pres">
      <dgm:prSet presAssocID="{E1951C06-7825-41CB-A769-2675A09BAA13}" presName="space" presStyleCnt="0"/>
      <dgm:spPr/>
    </dgm:pt>
    <dgm:pt modelId="{763D1401-10F2-4EF1-9224-6EDF88796908}" type="pres">
      <dgm:prSet presAssocID="{9AD4D22C-225A-4192-A7A0-6CF8C03682AB}" presName="composite" presStyleCnt="0"/>
      <dgm:spPr/>
    </dgm:pt>
    <dgm:pt modelId="{BF936DE7-5F8B-41E5-95FE-0095E3147D53}" type="pres">
      <dgm:prSet presAssocID="{9AD4D22C-225A-4192-A7A0-6CF8C03682AB}" presName="parTx" presStyleLbl="alignNode1" presStyleIdx="1" presStyleCnt="3">
        <dgm:presLayoutVars>
          <dgm:chMax val="0"/>
          <dgm:chPref val="0"/>
          <dgm:bulletEnabled val="1"/>
        </dgm:presLayoutVars>
      </dgm:prSet>
      <dgm:spPr/>
    </dgm:pt>
    <dgm:pt modelId="{52368CD9-EF13-44EA-A403-444F86F8CCE0}" type="pres">
      <dgm:prSet presAssocID="{9AD4D22C-225A-4192-A7A0-6CF8C03682AB}" presName="desTx" presStyleLbl="alignAccFollowNode1" presStyleIdx="1" presStyleCnt="3">
        <dgm:presLayoutVars>
          <dgm:bulletEnabled val="1"/>
        </dgm:presLayoutVars>
      </dgm:prSet>
      <dgm:spPr/>
    </dgm:pt>
    <dgm:pt modelId="{3B3C65DC-A880-4805-8FC4-81ED32672846}" type="pres">
      <dgm:prSet presAssocID="{7DAA5282-15AC-4EF5-ADB9-FCFBD9A97D66}" presName="space" presStyleCnt="0"/>
      <dgm:spPr/>
    </dgm:pt>
    <dgm:pt modelId="{E4166A50-236B-4B70-8389-09CBA34A595D}" type="pres">
      <dgm:prSet presAssocID="{6EFEF754-46FD-410D-B08C-B87C331DB8EB}" presName="composite" presStyleCnt="0"/>
      <dgm:spPr/>
    </dgm:pt>
    <dgm:pt modelId="{A709949E-81D3-4CF4-ABDA-A7EDD412F796}" type="pres">
      <dgm:prSet presAssocID="{6EFEF754-46FD-410D-B08C-B87C331DB8EB}" presName="parTx" presStyleLbl="alignNode1" presStyleIdx="2" presStyleCnt="3">
        <dgm:presLayoutVars>
          <dgm:chMax val="0"/>
          <dgm:chPref val="0"/>
          <dgm:bulletEnabled val="1"/>
        </dgm:presLayoutVars>
      </dgm:prSet>
      <dgm:spPr/>
    </dgm:pt>
    <dgm:pt modelId="{94DCA58C-9A32-4D97-BEC2-B3CF80312F90}" type="pres">
      <dgm:prSet presAssocID="{6EFEF754-46FD-410D-B08C-B87C331DB8EB}" presName="desTx" presStyleLbl="alignAccFollowNode1" presStyleIdx="2" presStyleCnt="3">
        <dgm:presLayoutVars>
          <dgm:bulletEnabled val="1"/>
        </dgm:presLayoutVars>
      </dgm:prSet>
      <dgm:spPr/>
    </dgm:pt>
  </dgm:ptLst>
  <dgm:cxnLst>
    <dgm:cxn modelId="{B1C76800-B03B-4F14-8DC2-A19D349413E7}" type="presOf" srcId="{4050327F-A9D2-4760-83D6-D7A9C1705D71}" destId="{2EEAAA50-2235-471A-A0DA-0109E3567BD1}" srcOrd="0" destOrd="1" presId="urn:microsoft.com/office/officeart/2005/8/layout/hList1"/>
    <dgm:cxn modelId="{36613609-86E9-45FD-9E81-44A74ABB8E68}" type="presOf" srcId="{6DEAC2CF-81E2-4D5A-B19C-08EFAA98D92D}" destId="{94DCA58C-9A32-4D97-BEC2-B3CF80312F90}" srcOrd="0" destOrd="1" presId="urn:microsoft.com/office/officeart/2005/8/layout/hList1"/>
    <dgm:cxn modelId="{1194680D-4A91-4626-A224-3CF227E6E92C}" srcId="{98252AD6-A0F0-4146-BC0F-FD5EB4554D95}" destId="{018833FB-41A4-4EFC-B9EC-5EAE789F8BE4}" srcOrd="0" destOrd="0" parTransId="{73E6B2CF-26EB-45D4-AC20-73B733B39E45}" sibTransId="{5EBB7667-47A0-49DD-B32D-D8B9CB1B8918}"/>
    <dgm:cxn modelId="{1A59AB18-6894-4252-8E3E-8BB3F662DC9D}" srcId="{9AD4D22C-225A-4192-A7A0-6CF8C03682AB}" destId="{C240C1D6-A540-4014-8A28-4C2B86A9775C}" srcOrd="2" destOrd="0" parTransId="{A78C770F-9457-49E6-8B40-58C81FC9E092}" sibTransId="{0B9EAE02-A321-42E8-B3CD-53748A72FCBD}"/>
    <dgm:cxn modelId="{73412226-9098-4D73-8686-D4DFC01C8B57}" type="presOf" srcId="{1B439921-28F0-4F56-9FA5-055AD93D12FF}" destId="{94DCA58C-9A32-4D97-BEC2-B3CF80312F90}" srcOrd="0" destOrd="0" presId="urn:microsoft.com/office/officeart/2005/8/layout/hList1"/>
    <dgm:cxn modelId="{4AFFF92F-0936-4500-A2CF-783EE22158BC}" srcId="{AAD89EE8-41EF-48A6-8C9D-C7379581B906}" destId="{6EFEF754-46FD-410D-B08C-B87C331DB8EB}" srcOrd="2" destOrd="0" parTransId="{4793D1E6-77E0-4103-8EEF-55BBE52E282A}" sibTransId="{01EE3E76-A29D-45CE-ABAE-1CB7A959672E}"/>
    <dgm:cxn modelId="{8313F733-B2DB-44E2-8324-E455196D4159}" srcId="{9AD4D22C-225A-4192-A7A0-6CF8C03682AB}" destId="{3C798AA6-71C4-40F3-9715-AFA46D1A36EA}" srcOrd="3" destOrd="0" parTransId="{8C37B165-5CB1-45B8-9BCA-6E2E456BFE7A}" sibTransId="{A64251D4-661C-41FE-856A-52D7F451E2CD}"/>
    <dgm:cxn modelId="{3204E344-4680-4F53-8489-28786B9F506C}" type="presOf" srcId="{3C798AA6-71C4-40F3-9715-AFA46D1A36EA}" destId="{52368CD9-EF13-44EA-A403-444F86F8CCE0}" srcOrd="0" destOrd="3" presId="urn:microsoft.com/office/officeart/2005/8/layout/hList1"/>
    <dgm:cxn modelId="{BCB52F4A-3C9E-468E-BD22-07D42BC1F3EE}" type="presOf" srcId="{98252AD6-A0F0-4146-BC0F-FD5EB4554D95}" destId="{95E383BB-F8BA-4B49-9276-067D106BE581}" srcOrd="0" destOrd="0" presId="urn:microsoft.com/office/officeart/2005/8/layout/hList1"/>
    <dgm:cxn modelId="{6906304D-15C3-4188-9171-E834B5F1F987}" type="presOf" srcId="{6EFEF754-46FD-410D-B08C-B87C331DB8EB}" destId="{A709949E-81D3-4CF4-ABDA-A7EDD412F796}" srcOrd="0" destOrd="0" presId="urn:microsoft.com/office/officeart/2005/8/layout/hList1"/>
    <dgm:cxn modelId="{0A58326D-9CDB-49C0-8DFA-040593532DF6}" type="presOf" srcId="{018833FB-41A4-4EFC-B9EC-5EAE789F8BE4}" destId="{2EEAAA50-2235-471A-A0DA-0109E3567BD1}" srcOrd="0" destOrd="0" presId="urn:microsoft.com/office/officeart/2005/8/layout/hList1"/>
    <dgm:cxn modelId="{2154C273-656E-4366-A689-371782CB6D71}" type="presOf" srcId="{A4E7DEC5-4EEA-44D2-ADA0-1FC97DB73605}" destId="{52368CD9-EF13-44EA-A403-444F86F8CCE0}" srcOrd="0" destOrd="1" presId="urn:microsoft.com/office/officeart/2005/8/layout/hList1"/>
    <dgm:cxn modelId="{BB0FBA5A-11BB-4D6A-B0F2-39CA60405702}" type="presOf" srcId="{9AD4D22C-225A-4192-A7A0-6CF8C03682AB}" destId="{BF936DE7-5F8B-41E5-95FE-0095E3147D53}" srcOrd="0" destOrd="0" presId="urn:microsoft.com/office/officeart/2005/8/layout/hList1"/>
    <dgm:cxn modelId="{5521E282-1E77-4461-8CB3-AD84A0A7B9F7}" srcId="{AAD89EE8-41EF-48A6-8C9D-C7379581B906}" destId="{9AD4D22C-225A-4192-A7A0-6CF8C03682AB}" srcOrd="1" destOrd="0" parTransId="{EFC0555C-C6F5-45C5-A832-598332698960}" sibTransId="{7DAA5282-15AC-4EF5-ADB9-FCFBD9A97D66}"/>
    <dgm:cxn modelId="{0224E286-E3F4-406A-BCFA-8BA8A173111E}" type="presOf" srcId="{9379A7EC-C937-457C-B43D-EA1A9994700B}" destId="{52368CD9-EF13-44EA-A403-444F86F8CCE0}" srcOrd="0" destOrd="0" presId="urn:microsoft.com/office/officeart/2005/8/layout/hList1"/>
    <dgm:cxn modelId="{33CB128E-CF4E-4013-A3D0-AFC64674B7A1}" type="presOf" srcId="{AAD89EE8-41EF-48A6-8C9D-C7379581B906}" destId="{0A47C65A-D2B5-4F7D-B9FA-1BFF53CADF4C}" srcOrd="0" destOrd="0" presId="urn:microsoft.com/office/officeart/2005/8/layout/hList1"/>
    <dgm:cxn modelId="{81EDCC96-7C51-45A2-BC58-D4837C4AA3A0}" srcId="{6EFEF754-46FD-410D-B08C-B87C331DB8EB}" destId="{1B439921-28F0-4F56-9FA5-055AD93D12FF}" srcOrd="0" destOrd="0" parTransId="{D0E447AD-04E3-4CC4-A453-0E1FAE0ECF7F}" sibTransId="{718959F1-B8B3-42BB-B990-942BE5AA36FF}"/>
    <dgm:cxn modelId="{2610FAB2-4D0B-4F69-B046-4C4CC9F15ACE}" srcId="{98252AD6-A0F0-4146-BC0F-FD5EB4554D95}" destId="{4050327F-A9D2-4760-83D6-D7A9C1705D71}" srcOrd="1" destOrd="0" parTransId="{0F99C60E-3CEC-43A7-ABA8-432DD3001C9E}" sibTransId="{E85BD938-2C58-487D-B67E-9019B0CEC547}"/>
    <dgm:cxn modelId="{9DA968E4-DF2A-4991-B228-9A60653F5596}" type="presOf" srcId="{C240C1D6-A540-4014-8A28-4C2B86A9775C}" destId="{52368CD9-EF13-44EA-A403-444F86F8CCE0}" srcOrd="0" destOrd="2" presId="urn:microsoft.com/office/officeart/2005/8/layout/hList1"/>
    <dgm:cxn modelId="{B2254BE9-4F01-4CD2-9079-534FD0809C34}" srcId="{AAD89EE8-41EF-48A6-8C9D-C7379581B906}" destId="{98252AD6-A0F0-4146-BC0F-FD5EB4554D95}" srcOrd="0" destOrd="0" parTransId="{CD655959-95F7-4C1F-A62D-2DFB7CB5E418}" sibTransId="{E1951C06-7825-41CB-A769-2675A09BAA13}"/>
    <dgm:cxn modelId="{693F33F5-94F9-4503-A589-FD70EC39FE36}" srcId="{9AD4D22C-225A-4192-A7A0-6CF8C03682AB}" destId="{9379A7EC-C937-457C-B43D-EA1A9994700B}" srcOrd="0" destOrd="0" parTransId="{ECE8A557-4EF9-49A7-86F5-64DC7C7C7647}" sibTransId="{9176E24D-C288-4D0F-B000-65B16DBABB11}"/>
    <dgm:cxn modelId="{4CB4ADF6-79A4-4EA8-B902-3E0798FD231B}" srcId="{6EFEF754-46FD-410D-B08C-B87C331DB8EB}" destId="{6DEAC2CF-81E2-4D5A-B19C-08EFAA98D92D}" srcOrd="1" destOrd="0" parTransId="{B23EF32E-B992-4B3B-A96F-59BB94178C96}" sibTransId="{00F56C6B-67A0-4391-98F4-6F5A8600974E}"/>
    <dgm:cxn modelId="{CA6815FF-34FB-4B8B-AD2A-8A3AB2150D1D}" srcId="{9AD4D22C-225A-4192-A7A0-6CF8C03682AB}" destId="{A4E7DEC5-4EEA-44D2-ADA0-1FC97DB73605}" srcOrd="1" destOrd="0" parTransId="{ADB30AB8-9FFD-41F7-80FB-F749A851F797}" sibTransId="{B6202A5E-2DA9-4278-8AE4-BAE64BC07939}"/>
    <dgm:cxn modelId="{1A6BE821-1822-4701-99D4-0A1F15F2CD38}" type="presParOf" srcId="{0A47C65A-D2B5-4F7D-B9FA-1BFF53CADF4C}" destId="{8B7AFF2F-6C22-4E3E-9FC5-024AA1CF1ECF}" srcOrd="0" destOrd="0" presId="urn:microsoft.com/office/officeart/2005/8/layout/hList1"/>
    <dgm:cxn modelId="{C0B07BE3-A0AA-42E3-B07B-5761FA282E66}" type="presParOf" srcId="{8B7AFF2F-6C22-4E3E-9FC5-024AA1CF1ECF}" destId="{95E383BB-F8BA-4B49-9276-067D106BE581}" srcOrd="0" destOrd="0" presId="urn:microsoft.com/office/officeart/2005/8/layout/hList1"/>
    <dgm:cxn modelId="{FC1D8F70-DCEC-4C14-B5D8-30D2B8ACC7CC}" type="presParOf" srcId="{8B7AFF2F-6C22-4E3E-9FC5-024AA1CF1ECF}" destId="{2EEAAA50-2235-471A-A0DA-0109E3567BD1}" srcOrd="1" destOrd="0" presId="urn:microsoft.com/office/officeart/2005/8/layout/hList1"/>
    <dgm:cxn modelId="{3990FE23-A3DB-4FFC-94C0-D216170375F5}" type="presParOf" srcId="{0A47C65A-D2B5-4F7D-B9FA-1BFF53CADF4C}" destId="{C3EE2106-C27D-4AB3-A2E2-39E1975B3120}" srcOrd="1" destOrd="0" presId="urn:microsoft.com/office/officeart/2005/8/layout/hList1"/>
    <dgm:cxn modelId="{C87D6547-CDCC-4C20-9B3A-E69AC199A689}" type="presParOf" srcId="{0A47C65A-D2B5-4F7D-B9FA-1BFF53CADF4C}" destId="{763D1401-10F2-4EF1-9224-6EDF88796908}" srcOrd="2" destOrd="0" presId="urn:microsoft.com/office/officeart/2005/8/layout/hList1"/>
    <dgm:cxn modelId="{AA256C55-923B-46BA-A8AB-104CF74EC256}" type="presParOf" srcId="{763D1401-10F2-4EF1-9224-6EDF88796908}" destId="{BF936DE7-5F8B-41E5-95FE-0095E3147D53}" srcOrd="0" destOrd="0" presId="urn:microsoft.com/office/officeart/2005/8/layout/hList1"/>
    <dgm:cxn modelId="{0C05D29A-8837-4AC0-B4F9-238A6494EC16}" type="presParOf" srcId="{763D1401-10F2-4EF1-9224-6EDF88796908}" destId="{52368CD9-EF13-44EA-A403-444F86F8CCE0}" srcOrd="1" destOrd="0" presId="urn:microsoft.com/office/officeart/2005/8/layout/hList1"/>
    <dgm:cxn modelId="{46257791-6935-44FB-9817-C372831BD923}" type="presParOf" srcId="{0A47C65A-D2B5-4F7D-B9FA-1BFF53CADF4C}" destId="{3B3C65DC-A880-4805-8FC4-81ED32672846}" srcOrd="3" destOrd="0" presId="urn:microsoft.com/office/officeart/2005/8/layout/hList1"/>
    <dgm:cxn modelId="{7F56074A-4F36-4ED5-91A3-A9AF02130813}" type="presParOf" srcId="{0A47C65A-D2B5-4F7D-B9FA-1BFF53CADF4C}" destId="{E4166A50-236B-4B70-8389-09CBA34A595D}" srcOrd="4" destOrd="0" presId="urn:microsoft.com/office/officeart/2005/8/layout/hList1"/>
    <dgm:cxn modelId="{67FB00A7-011B-4759-9B7C-F1A80C971EE9}" type="presParOf" srcId="{E4166A50-236B-4B70-8389-09CBA34A595D}" destId="{A709949E-81D3-4CF4-ABDA-A7EDD412F796}" srcOrd="0" destOrd="0" presId="urn:microsoft.com/office/officeart/2005/8/layout/hList1"/>
    <dgm:cxn modelId="{35F97AE9-2AB7-4E5E-866F-C65C38354D2F}" type="presParOf" srcId="{E4166A50-236B-4B70-8389-09CBA34A595D}" destId="{94DCA58C-9A32-4D97-BEC2-B3CF80312F90}"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4ECE5D-BD4E-43ED-9391-6AA467A1A5D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34862E1A-FED2-4105-B39F-1BD879C6075E}">
      <dgm:prSet/>
      <dgm:spPr/>
      <dgm:t>
        <a:bodyPr/>
        <a:lstStyle/>
        <a:p>
          <a:r>
            <a:rPr lang="nl-NL"/>
            <a:t>Begeleidingslessen door de mentor				sept-januari</a:t>
          </a:r>
          <a:endParaRPr lang="en-US"/>
        </a:p>
      </dgm:t>
    </dgm:pt>
    <dgm:pt modelId="{4A98669F-DB36-43D0-B657-9E8EC78FEB86}" type="parTrans" cxnId="{A2A0A01A-B3B2-433F-97C3-89C7A7CA7DB5}">
      <dgm:prSet/>
      <dgm:spPr/>
      <dgm:t>
        <a:bodyPr/>
        <a:lstStyle/>
        <a:p>
          <a:endParaRPr lang="en-US"/>
        </a:p>
      </dgm:t>
    </dgm:pt>
    <dgm:pt modelId="{F3035378-281B-4B7D-BFA3-01F3913B174E}" type="sibTrans" cxnId="{A2A0A01A-B3B2-433F-97C3-89C7A7CA7DB5}">
      <dgm:prSet/>
      <dgm:spPr/>
      <dgm:t>
        <a:bodyPr/>
        <a:lstStyle/>
        <a:p>
          <a:endParaRPr lang="en-US"/>
        </a:p>
      </dgm:t>
    </dgm:pt>
    <dgm:pt modelId="{4DE2BCD3-5D05-453B-9458-A74E2729EB9F}">
      <dgm:prSet/>
      <dgm:spPr/>
      <dgm:t>
        <a:bodyPr/>
        <a:lstStyle/>
        <a:p>
          <a:r>
            <a:rPr lang="nl-NL"/>
            <a:t>Eindwerkstuk 							sept-januari</a:t>
          </a:r>
          <a:endParaRPr lang="en-US"/>
        </a:p>
      </dgm:t>
    </dgm:pt>
    <dgm:pt modelId="{1C496AB7-4520-419C-AD35-E3ED11E315D7}" type="parTrans" cxnId="{B67FA958-7F97-4D25-96AC-B982D3754DCD}">
      <dgm:prSet/>
      <dgm:spPr/>
      <dgm:t>
        <a:bodyPr/>
        <a:lstStyle/>
        <a:p>
          <a:endParaRPr lang="en-US"/>
        </a:p>
      </dgm:t>
    </dgm:pt>
    <dgm:pt modelId="{661C2BCD-2D82-45BA-AD0C-2BF863B7D287}" type="sibTrans" cxnId="{B67FA958-7F97-4D25-96AC-B982D3754DCD}">
      <dgm:prSet/>
      <dgm:spPr/>
      <dgm:t>
        <a:bodyPr/>
        <a:lstStyle/>
        <a:p>
          <a:endParaRPr lang="en-US"/>
        </a:p>
      </dgm:t>
    </dgm:pt>
    <dgm:pt modelId="{94A5F7DB-B9C1-4F45-AD60-477C536761E7}">
      <dgm:prSet/>
      <dgm:spPr/>
      <dgm:t>
        <a:bodyPr/>
        <a:lstStyle/>
        <a:p>
          <a:r>
            <a:rPr lang="nl-NL" dirty="0"/>
            <a:t>Workshop mavo naar MBO/havo					29 september</a:t>
          </a:r>
          <a:endParaRPr lang="en-US" dirty="0"/>
        </a:p>
      </dgm:t>
    </dgm:pt>
    <dgm:pt modelId="{FEBFE502-3E0E-43E6-B36C-3A48EFBFF7D5}" type="parTrans" cxnId="{A142CBC4-F953-4054-A4C7-33E9D2D1A0D6}">
      <dgm:prSet/>
      <dgm:spPr/>
      <dgm:t>
        <a:bodyPr/>
        <a:lstStyle/>
        <a:p>
          <a:endParaRPr lang="en-US"/>
        </a:p>
      </dgm:t>
    </dgm:pt>
    <dgm:pt modelId="{3F43E745-03B3-454F-BEFA-1224AE266840}" type="sibTrans" cxnId="{A142CBC4-F953-4054-A4C7-33E9D2D1A0D6}">
      <dgm:prSet/>
      <dgm:spPr/>
      <dgm:t>
        <a:bodyPr/>
        <a:lstStyle/>
        <a:p>
          <a:endParaRPr lang="en-US"/>
        </a:p>
      </dgm:t>
    </dgm:pt>
    <dgm:pt modelId="{5E6BC9F7-2E7E-46CC-9914-4E8B39DFB97E}">
      <dgm:prSet/>
      <dgm:spPr/>
      <dgm:t>
        <a:bodyPr/>
        <a:lstStyle/>
        <a:p>
          <a:r>
            <a:rPr lang="nl-NL"/>
            <a:t>Open dagen bezoeken						vanaf oktober</a:t>
          </a:r>
          <a:endParaRPr lang="en-US"/>
        </a:p>
      </dgm:t>
    </dgm:pt>
    <dgm:pt modelId="{2AE7EE41-EC12-4308-8E56-EB0E8BE11DB0}" type="parTrans" cxnId="{079FB178-591C-43B5-A5FB-0FE3C30B3D64}">
      <dgm:prSet/>
      <dgm:spPr/>
      <dgm:t>
        <a:bodyPr/>
        <a:lstStyle/>
        <a:p>
          <a:endParaRPr lang="en-US"/>
        </a:p>
      </dgm:t>
    </dgm:pt>
    <dgm:pt modelId="{EB162F70-0175-48E2-9E09-B550DBD996AD}" type="sibTrans" cxnId="{079FB178-591C-43B5-A5FB-0FE3C30B3D64}">
      <dgm:prSet/>
      <dgm:spPr/>
      <dgm:t>
        <a:bodyPr/>
        <a:lstStyle/>
        <a:p>
          <a:endParaRPr lang="en-US"/>
        </a:p>
      </dgm:t>
    </dgm:pt>
    <dgm:pt modelId="{3F01C38C-A7A2-4A88-956A-06CFFFD015B1}">
      <dgm:prSet/>
      <dgm:spPr/>
      <dgm:t>
        <a:bodyPr/>
        <a:lstStyle/>
        <a:p>
          <a:r>
            <a:rPr lang="nl-NL"/>
            <a:t>Verlof voor bezoeken open dagen en meeloopdagen 		(aanvragen bij decaan)</a:t>
          </a:r>
          <a:endParaRPr lang="en-US"/>
        </a:p>
      </dgm:t>
    </dgm:pt>
    <dgm:pt modelId="{D4D2524B-C44D-4F6B-97FE-793480A6FC30}" type="parTrans" cxnId="{CBBABE37-8B44-4DB2-B7F5-7CE81C5977BD}">
      <dgm:prSet/>
      <dgm:spPr/>
      <dgm:t>
        <a:bodyPr/>
        <a:lstStyle/>
        <a:p>
          <a:endParaRPr lang="en-US"/>
        </a:p>
      </dgm:t>
    </dgm:pt>
    <dgm:pt modelId="{AFE84BB2-FA81-4C87-9BCF-521EA6E7CEFB}" type="sibTrans" cxnId="{CBBABE37-8B44-4DB2-B7F5-7CE81C5977BD}">
      <dgm:prSet/>
      <dgm:spPr/>
      <dgm:t>
        <a:bodyPr/>
        <a:lstStyle/>
        <a:p>
          <a:endParaRPr lang="en-US"/>
        </a:p>
      </dgm:t>
    </dgm:pt>
    <dgm:pt modelId="{284C638C-755D-4487-93F8-940E63BE9C09}">
      <dgm:prSet/>
      <dgm:spPr/>
      <dgm:t>
        <a:bodyPr/>
        <a:lstStyle/>
        <a:p>
          <a:r>
            <a:rPr lang="nl-NL"/>
            <a:t>Profielekeuzeochtend HAVO bijwonen				6 november</a:t>
          </a:r>
          <a:endParaRPr lang="en-US"/>
        </a:p>
      </dgm:t>
    </dgm:pt>
    <dgm:pt modelId="{7A58EBCE-8DE6-457C-8CB4-E2B15C0F10E2}" type="parTrans" cxnId="{52D6A867-71C7-4F3A-A244-C0FD8C965C19}">
      <dgm:prSet/>
      <dgm:spPr/>
      <dgm:t>
        <a:bodyPr/>
        <a:lstStyle/>
        <a:p>
          <a:endParaRPr lang="en-US"/>
        </a:p>
      </dgm:t>
    </dgm:pt>
    <dgm:pt modelId="{BC2B491C-6595-4861-88CC-E034A86ED1BD}" type="sibTrans" cxnId="{52D6A867-71C7-4F3A-A244-C0FD8C965C19}">
      <dgm:prSet/>
      <dgm:spPr/>
      <dgm:t>
        <a:bodyPr/>
        <a:lstStyle/>
        <a:p>
          <a:endParaRPr lang="en-US"/>
        </a:p>
      </dgm:t>
    </dgm:pt>
    <dgm:pt modelId="{A67689A4-E17E-4FD0-B29F-51550EC0E82E}">
      <dgm:prSet/>
      <dgm:spPr/>
      <dgm:t>
        <a:bodyPr/>
        <a:lstStyle/>
        <a:p>
          <a:r>
            <a:rPr lang="nl-NL" dirty="0"/>
            <a:t>Beroepenavond Canisius College Nijmegen				20 november</a:t>
          </a:r>
          <a:endParaRPr lang="en-US" dirty="0"/>
        </a:p>
      </dgm:t>
    </dgm:pt>
    <dgm:pt modelId="{58CE35CA-8BB6-4153-AA2C-D57627B2D7AC}" type="parTrans" cxnId="{3C6E98EB-23DE-4CB6-96F6-47A451C4EAD2}">
      <dgm:prSet/>
      <dgm:spPr/>
      <dgm:t>
        <a:bodyPr/>
        <a:lstStyle/>
        <a:p>
          <a:endParaRPr lang="en-US"/>
        </a:p>
      </dgm:t>
    </dgm:pt>
    <dgm:pt modelId="{5936DC65-5C46-4872-B8DF-906F8EE1821B}" type="sibTrans" cxnId="{3C6E98EB-23DE-4CB6-96F6-47A451C4EAD2}">
      <dgm:prSet/>
      <dgm:spPr/>
      <dgm:t>
        <a:bodyPr/>
        <a:lstStyle/>
        <a:p>
          <a:endParaRPr lang="en-US"/>
        </a:p>
      </dgm:t>
    </dgm:pt>
    <dgm:pt modelId="{2282BF42-FF77-4ECF-B7A5-D8834CC57413}">
      <dgm:prSet/>
      <dgm:spPr/>
      <dgm:t>
        <a:bodyPr/>
        <a:lstStyle/>
        <a:p>
          <a:r>
            <a:rPr lang="nl-NL"/>
            <a:t>Pitch ter afronding loopbaan oriëntatie	 			dec/jan/febr</a:t>
          </a:r>
          <a:endParaRPr lang="en-US"/>
        </a:p>
      </dgm:t>
    </dgm:pt>
    <dgm:pt modelId="{17F05C62-D3EF-4B5E-B358-3FE8794C2ADB}" type="parTrans" cxnId="{ABDD9D41-CDEB-45F9-BCA7-C1B56029472F}">
      <dgm:prSet/>
      <dgm:spPr/>
      <dgm:t>
        <a:bodyPr/>
        <a:lstStyle/>
        <a:p>
          <a:endParaRPr lang="en-US"/>
        </a:p>
      </dgm:t>
    </dgm:pt>
    <dgm:pt modelId="{F8BBBC5A-4F10-4B8D-B177-D6E1D4BED1F1}" type="sibTrans" cxnId="{ABDD9D41-CDEB-45F9-BCA7-C1B56029472F}">
      <dgm:prSet/>
      <dgm:spPr/>
      <dgm:t>
        <a:bodyPr/>
        <a:lstStyle/>
        <a:p>
          <a:endParaRPr lang="en-US"/>
        </a:p>
      </dgm:t>
    </dgm:pt>
    <dgm:pt modelId="{970AA50C-1049-417A-A037-BC32CBBDD32A}">
      <dgm:prSet/>
      <dgm:spPr/>
      <dgm:t>
        <a:bodyPr/>
        <a:lstStyle/>
        <a:p>
          <a:r>
            <a:rPr lang="nl-NL"/>
            <a:t>Individuele gesprekken						(maak afspraak)</a:t>
          </a:r>
          <a:endParaRPr lang="en-US"/>
        </a:p>
      </dgm:t>
    </dgm:pt>
    <dgm:pt modelId="{4452A2C8-210A-45AD-80F6-98B1A4D0E844}" type="parTrans" cxnId="{5145FC58-681C-4BC0-A1ED-6DC54A821858}">
      <dgm:prSet/>
      <dgm:spPr/>
      <dgm:t>
        <a:bodyPr/>
        <a:lstStyle/>
        <a:p>
          <a:endParaRPr lang="en-US"/>
        </a:p>
      </dgm:t>
    </dgm:pt>
    <dgm:pt modelId="{C3DFDC82-CFF0-44FE-ACD5-58C905FD8BDD}" type="sibTrans" cxnId="{5145FC58-681C-4BC0-A1ED-6DC54A821858}">
      <dgm:prSet/>
      <dgm:spPr/>
      <dgm:t>
        <a:bodyPr/>
        <a:lstStyle/>
        <a:p>
          <a:endParaRPr lang="en-US"/>
        </a:p>
      </dgm:t>
    </dgm:pt>
    <dgm:pt modelId="{4AEBECAA-58DF-4522-A265-DD4354AB13FA}">
      <dgm:prSet/>
      <dgm:spPr/>
      <dgm:t>
        <a:bodyPr/>
        <a:lstStyle/>
        <a:p>
          <a:r>
            <a:rPr lang="nl-NL"/>
            <a:t>Aanmelden mbo opleiding					uiterlijk 1 april</a:t>
          </a:r>
          <a:endParaRPr lang="en-US"/>
        </a:p>
      </dgm:t>
    </dgm:pt>
    <dgm:pt modelId="{E898B944-BDAE-4D2E-9BE4-BB39BE154C5C}" type="parTrans" cxnId="{F43B5661-3EDD-4A8C-9936-47C0221BF93F}">
      <dgm:prSet/>
      <dgm:spPr/>
      <dgm:t>
        <a:bodyPr/>
        <a:lstStyle/>
        <a:p>
          <a:endParaRPr lang="en-US"/>
        </a:p>
      </dgm:t>
    </dgm:pt>
    <dgm:pt modelId="{E17F380F-C345-419C-B9FB-B8E5C24981B4}" type="sibTrans" cxnId="{F43B5661-3EDD-4A8C-9936-47C0221BF93F}">
      <dgm:prSet/>
      <dgm:spPr/>
      <dgm:t>
        <a:bodyPr/>
        <a:lstStyle/>
        <a:p>
          <a:endParaRPr lang="en-US"/>
        </a:p>
      </dgm:t>
    </dgm:pt>
    <dgm:pt modelId="{9F264B3F-2D42-46E9-8C4C-064E11DAC039}">
      <dgm:prSet/>
      <dgm:spPr/>
      <dgm:t>
        <a:bodyPr/>
        <a:lstStyle/>
        <a:p>
          <a:r>
            <a:rPr lang="nl-NL"/>
            <a:t>Digitaal Doorstroom Dossier (gelijk met je aanmelding)		uiterlijk 1 april</a:t>
          </a:r>
          <a:endParaRPr lang="en-US"/>
        </a:p>
      </dgm:t>
    </dgm:pt>
    <dgm:pt modelId="{56A3EB33-17EE-4853-874B-B5DEC8C93329}" type="parTrans" cxnId="{9357ED88-026D-40BF-86EB-9C407E17265F}">
      <dgm:prSet/>
      <dgm:spPr/>
      <dgm:t>
        <a:bodyPr/>
        <a:lstStyle/>
        <a:p>
          <a:endParaRPr lang="en-US"/>
        </a:p>
      </dgm:t>
    </dgm:pt>
    <dgm:pt modelId="{EC12A3EB-F845-4D22-9F38-94C222F79648}" type="sibTrans" cxnId="{9357ED88-026D-40BF-86EB-9C407E17265F}">
      <dgm:prSet/>
      <dgm:spPr/>
      <dgm:t>
        <a:bodyPr/>
        <a:lstStyle/>
        <a:p>
          <a:endParaRPr lang="en-US"/>
        </a:p>
      </dgm:t>
    </dgm:pt>
    <dgm:pt modelId="{2B8D9C79-F57C-432A-9634-9FA9DFB64C6D}" type="pres">
      <dgm:prSet presAssocID="{764ECE5D-BD4E-43ED-9391-6AA467A1A5D0}" presName="vert0" presStyleCnt="0">
        <dgm:presLayoutVars>
          <dgm:dir/>
          <dgm:animOne val="branch"/>
          <dgm:animLvl val="lvl"/>
        </dgm:presLayoutVars>
      </dgm:prSet>
      <dgm:spPr/>
    </dgm:pt>
    <dgm:pt modelId="{0E36E0A6-1874-45FE-8C8F-343CDE3F2C90}" type="pres">
      <dgm:prSet presAssocID="{34862E1A-FED2-4105-B39F-1BD879C6075E}" presName="thickLine" presStyleLbl="alignNode1" presStyleIdx="0" presStyleCnt="11"/>
      <dgm:spPr/>
    </dgm:pt>
    <dgm:pt modelId="{24E45A7B-8B6B-4AC4-B70D-01C4D6ECE785}" type="pres">
      <dgm:prSet presAssocID="{34862E1A-FED2-4105-B39F-1BD879C6075E}" presName="horz1" presStyleCnt="0"/>
      <dgm:spPr/>
    </dgm:pt>
    <dgm:pt modelId="{EDCE9548-3301-437B-BDCB-9F2FDBF6A5D8}" type="pres">
      <dgm:prSet presAssocID="{34862E1A-FED2-4105-B39F-1BD879C6075E}" presName="tx1" presStyleLbl="revTx" presStyleIdx="0" presStyleCnt="11"/>
      <dgm:spPr/>
    </dgm:pt>
    <dgm:pt modelId="{46508CAB-11AD-4DE7-8B4E-60137FDAB2C5}" type="pres">
      <dgm:prSet presAssocID="{34862E1A-FED2-4105-B39F-1BD879C6075E}" presName="vert1" presStyleCnt="0"/>
      <dgm:spPr/>
    </dgm:pt>
    <dgm:pt modelId="{BE2274B2-E0AD-413A-891F-10E2639979C7}" type="pres">
      <dgm:prSet presAssocID="{4DE2BCD3-5D05-453B-9458-A74E2729EB9F}" presName="thickLine" presStyleLbl="alignNode1" presStyleIdx="1" presStyleCnt="11"/>
      <dgm:spPr/>
    </dgm:pt>
    <dgm:pt modelId="{4EF88FAC-9CC4-4378-BA83-FF6A2BBE3D3E}" type="pres">
      <dgm:prSet presAssocID="{4DE2BCD3-5D05-453B-9458-A74E2729EB9F}" presName="horz1" presStyleCnt="0"/>
      <dgm:spPr/>
    </dgm:pt>
    <dgm:pt modelId="{2EF74BE4-08A0-4236-9827-4FED42118AA0}" type="pres">
      <dgm:prSet presAssocID="{4DE2BCD3-5D05-453B-9458-A74E2729EB9F}" presName="tx1" presStyleLbl="revTx" presStyleIdx="1" presStyleCnt="11"/>
      <dgm:spPr/>
    </dgm:pt>
    <dgm:pt modelId="{417BCF18-FD27-46D2-9009-BAFE75BA4710}" type="pres">
      <dgm:prSet presAssocID="{4DE2BCD3-5D05-453B-9458-A74E2729EB9F}" presName="vert1" presStyleCnt="0"/>
      <dgm:spPr/>
    </dgm:pt>
    <dgm:pt modelId="{A2F0C15E-3091-4D55-A249-C8B071BE3701}" type="pres">
      <dgm:prSet presAssocID="{94A5F7DB-B9C1-4F45-AD60-477C536761E7}" presName="thickLine" presStyleLbl="alignNode1" presStyleIdx="2" presStyleCnt="11"/>
      <dgm:spPr/>
    </dgm:pt>
    <dgm:pt modelId="{B6BD1A65-6B90-483B-88B7-8EF094FEBB1A}" type="pres">
      <dgm:prSet presAssocID="{94A5F7DB-B9C1-4F45-AD60-477C536761E7}" presName="horz1" presStyleCnt="0"/>
      <dgm:spPr/>
    </dgm:pt>
    <dgm:pt modelId="{F89B5903-93A6-46DB-9EF9-C83EFBD76CEB}" type="pres">
      <dgm:prSet presAssocID="{94A5F7DB-B9C1-4F45-AD60-477C536761E7}" presName="tx1" presStyleLbl="revTx" presStyleIdx="2" presStyleCnt="11"/>
      <dgm:spPr/>
    </dgm:pt>
    <dgm:pt modelId="{DD413A01-E6E5-411E-B67C-E8E7FC5EE170}" type="pres">
      <dgm:prSet presAssocID="{94A5F7DB-B9C1-4F45-AD60-477C536761E7}" presName="vert1" presStyleCnt="0"/>
      <dgm:spPr/>
    </dgm:pt>
    <dgm:pt modelId="{118B7548-9FC7-4630-8E9D-EA012F267E85}" type="pres">
      <dgm:prSet presAssocID="{5E6BC9F7-2E7E-46CC-9914-4E8B39DFB97E}" presName="thickLine" presStyleLbl="alignNode1" presStyleIdx="3" presStyleCnt="11"/>
      <dgm:spPr/>
    </dgm:pt>
    <dgm:pt modelId="{8FAB8107-9EFD-460F-8168-3546581B33CE}" type="pres">
      <dgm:prSet presAssocID="{5E6BC9F7-2E7E-46CC-9914-4E8B39DFB97E}" presName="horz1" presStyleCnt="0"/>
      <dgm:spPr/>
    </dgm:pt>
    <dgm:pt modelId="{34A8485B-E28F-4B99-B6C7-FECBAF5C4CC2}" type="pres">
      <dgm:prSet presAssocID="{5E6BC9F7-2E7E-46CC-9914-4E8B39DFB97E}" presName="tx1" presStyleLbl="revTx" presStyleIdx="3" presStyleCnt="11"/>
      <dgm:spPr/>
    </dgm:pt>
    <dgm:pt modelId="{BEF34B84-9E59-4EF7-9CD7-87F600FFADDB}" type="pres">
      <dgm:prSet presAssocID="{5E6BC9F7-2E7E-46CC-9914-4E8B39DFB97E}" presName="vert1" presStyleCnt="0"/>
      <dgm:spPr/>
    </dgm:pt>
    <dgm:pt modelId="{AE3A5BFE-525F-4DD2-872F-942335967C10}" type="pres">
      <dgm:prSet presAssocID="{3F01C38C-A7A2-4A88-956A-06CFFFD015B1}" presName="thickLine" presStyleLbl="alignNode1" presStyleIdx="4" presStyleCnt="11"/>
      <dgm:spPr/>
    </dgm:pt>
    <dgm:pt modelId="{21522A17-2282-4940-8A98-8DDF9DBB26C1}" type="pres">
      <dgm:prSet presAssocID="{3F01C38C-A7A2-4A88-956A-06CFFFD015B1}" presName="horz1" presStyleCnt="0"/>
      <dgm:spPr/>
    </dgm:pt>
    <dgm:pt modelId="{0A5DC750-9EEB-4B82-A5AD-D6935A6FF156}" type="pres">
      <dgm:prSet presAssocID="{3F01C38C-A7A2-4A88-956A-06CFFFD015B1}" presName="tx1" presStyleLbl="revTx" presStyleIdx="4" presStyleCnt="11"/>
      <dgm:spPr/>
    </dgm:pt>
    <dgm:pt modelId="{FAA48D57-0747-4464-AEE2-34F5EF254FAD}" type="pres">
      <dgm:prSet presAssocID="{3F01C38C-A7A2-4A88-956A-06CFFFD015B1}" presName="vert1" presStyleCnt="0"/>
      <dgm:spPr/>
    </dgm:pt>
    <dgm:pt modelId="{1DA39744-AF8B-495D-84C0-C5CDF360AA98}" type="pres">
      <dgm:prSet presAssocID="{284C638C-755D-4487-93F8-940E63BE9C09}" presName="thickLine" presStyleLbl="alignNode1" presStyleIdx="5" presStyleCnt="11"/>
      <dgm:spPr/>
    </dgm:pt>
    <dgm:pt modelId="{13A3BA9E-5B50-4A01-B1B3-2967893FBE82}" type="pres">
      <dgm:prSet presAssocID="{284C638C-755D-4487-93F8-940E63BE9C09}" presName="horz1" presStyleCnt="0"/>
      <dgm:spPr/>
    </dgm:pt>
    <dgm:pt modelId="{3289ED08-C31D-4049-86A7-79D40E749974}" type="pres">
      <dgm:prSet presAssocID="{284C638C-755D-4487-93F8-940E63BE9C09}" presName="tx1" presStyleLbl="revTx" presStyleIdx="5" presStyleCnt="11"/>
      <dgm:spPr/>
    </dgm:pt>
    <dgm:pt modelId="{6B1FF06F-27ED-4D95-8095-56EABE3CDE09}" type="pres">
      <dgm:prSet presAssocID="{284C638C-755D-4487-93F8-940E63BE9C09}" presName="vert1" presStyleCnt="0"/>
      <dgm:spPr/>
    </dgm:pt>
    <dgm:pt modelId="{01AC66E2-B239-4C2A-B1D5-7B2D93FD4D36}" type="pres">
      <dgm:prSet presAssocID="{A67689A4-E17E-4FD0-B29F-51550EC0E82E}" presName="thickLine" presStyleLbl="alignNode1" presStyleIdx="6" presStyleCnt="11"/>
      <dgm:spPr/>
    </dgm:pt>
    <dgm:pt modelId="{3D4F50DA-ED28-420E-9985-9937D0B58751}" type="pres">
      <dgm:prSet presAssocID="{A67689A4-E17E-4FD0-B29F-51550EC0E82E}" presName="horz1" presStyleCnt="0"/>
      <dgm:spPr/>
    </dgm:pt>
    <dgm:pt modelId="{BB7A3296-BA92-47E0-8CE6-56738ADA4763}" type="pres">
      <dgm:prSet presAssocID="{A67689A4-E17E-4FD0-B29F-51550EC0E82E}" presName="tx1" presStyleLbl="revTx" presStyleIdx="6" presStyleCnt="11"/>
      <dgm:spPr/>
    </dgm:pt>
    <dgm:pt modelId="{10575EA0-B43D-435B-A726-EDEDDA0BB537}" type="pres">
      <dgm:prSet presAssocID="{A67689A4-E17E-4FD0-B29F-51550EC0E82E}" presName="vert1" presStyleCnt="0"/>
      <dgm:spPr/>
    </dgm:pt>
    <dgm:pt modelId="{C3F50B2F-7305-4C99-81CB-C180423E92E8}" type="pres">
      <dgm:prSet presAssocID="{2282BF42-FF77-4ECF-B7A5-D8834CC57413}" presName="thickLine" presStyleLbl="alignNode1" presStyleIdx="7" presStyleCnt="11"/>
      <dgm:spPr/>
    </dgm:pt>
    <dgm:pt modelId="{10B1A162-C746-40B5-BC07-EE2C45B9AA69}" type="pres">
      <dgm:prSet presAssocID="{2282BF42-FF77-4ECF-B7A5-D8834CC57413}" presName="horz1" presStyleCnt="0"/>
      <dgm:spPr/>
    </dgm:pt>
    <dgm:pt modelId="{04B4E224-6BED-4A8D-BB42-5767922AADF2}" type="pres">
      <dgm:prSet presAssocID="{2282BF42-FF77-4ECF-B7A5-D8834CC57413}" presName="tx1" presStyleLbl="revTx" presStyleIdx="7" presStyleCnt="11"/>
      <dgm:spPr/>
    </dgm:pt>
    <dgm:pt modelId="{C55F15A0-8F28-4AA9-BB20-7D15EEDA04F4}" type="pres">
      <dgm:prSet presAssocID="{2282BF42-FF77-4ECF-B7A5-D8834CC57413}" presName="vert1" presStyleCnt="0"/>
      <dgm:spPr/>
    </dgm:pt>
    <dgm:pt modelId="{0EC537E7-8B97-425B-8F8D-6880FD3B6C8A}" type="pres">
      <dgm:prSet presAssocID="{970AA50C-1049-417A-A037-BC32CBBDD32A}" presName="thickLine" presStyleLbl="alignNode1" presStyleIdx="8" presStyleCnt="11"/>
      <dgm:spPr/>
    </dgm:pt>
    <dgm:pt modelId="{903C0701-E6FA-4307-81A6-595EE9BFF0E0}" type="pres">
      <dgm:prSet presAssocID="{970AA50C-1049-417A-A037-BC32CBBDD32A}" presName="horz1" presStyleCnt="0"/>
      <dgm:spPr/>
    </dgm:pt>
    <dgm:pt modelId="{D6840E67-852D-4EA8-A630-EDD0D404C235}" type="pres">
      <dgm:prSet presAssocID="{970AA50C-1049-417A-A037-BC32CBBDD32A}" presName="tx1" presStyleLbl="revTx" presStyleIdx="8" presStyleCnt="11"/>
      <dgm:spPr/>
    </dgm:pt>
    <dgm:pt modelId="{E086B190-3BB1-4967-BEDC-347E934E5E00}" type="pres">
      <dgm:prSet presAssocID="{970AA50C-1049-417A-A037-BC32CBBDD32A}" presName="vert1" presStyleCnt="0"/>
      <dgm:spPr/>
    </dgm:pt>
    <dgm:pt modelId="{A3E4B0EB-7179-4AE1-AEDF-607843449208}" type="pres">
      <dgm:prSet presAssocID="{4AEBECAA-58DF-4522-A265-DD4354AB13FA}" presName="thickLine" presStyleLbl="alignNode1" presStyleIdx="9" presStyleCnt="11"/>
      <dgm:spPr/>
    </dgm:pt>
    <dgm:pt modelId="{E7879EF5-2656-458D-82E2-6A1F0E91E4DB}" type="pres">
      <dgm:prSet presAssocID="{4AEBECAA-58DF-4522-A265-DD4354AB13FA}" presName="horz1" presStyleCnt="0"/>
      <dgm:spPr/>
    </dgm:pt>
    <dgm:pt modelId="{80C26F79-79AC-4881-B8E9-3A6208FCB4ED}" type="pres">
      <dgm:prSet presAssocID="{4AEBECAA-58DF-4522-A265-DD4354AB13FA}" presName="tx1" presStyleLbl="revTx" presStyleIdx="9" presStyleCnt="11"/>
      <dgm:spPr/>
    </dgm:pt>
    <dgm:pt modelId="{C7E745EE-D425-444B-9C47-F37015F5DA0B}" type="pres">
      <dgm:prSet presAssocID="{4AEBECAA-58DF-4522-A265-DD4354AB13FA}" presName="vert1" presStyleCnt="0"/>
      <dgm:spPr/>
    </dgm:pt>
    <dgm:pt modelId="{0383104B-A904-4EED-BE48-D2CF849083CC}" type="pres">
      <dgm:prSet presAssocID="{9F264B3F-2D42-46E9-8C4C-064E11DAC039}" presName="thickLine" presStyleLbl="alignNode1" presStyleIdx="10" presStyleCnt="11"/>
      <dgm:spPr/>
    </dgm:pt>
    <dgm:pt modelId="{62360F2E-C0C7-4130-B048-3EBAD3C9708A}" type="pres">
      <dgm:prSet presAssocID="{9F264B3F-2D42-46E9-8C4C-064E11DAC039}" presName="horz1" presStyleCnt="0"/>
      <dgm:spPr/>
    </dgm:pt>
    <dgm:pt modelId="{F188F95F-3237-419C-BBED-D0A8D4C45A38}" type="pres">
      <dgm:prSet presAssocID="{9F264B3F-2D42-46E9-8C4C-064E11DAC039}" presName="tx1" presStyleLbl="revTx" presStyleIdx="10" presStyleCnt="11"/>
      <dgm:spPr/>
    </dgm:pt>
    <dgm:pt modelId="{8A0E7074-F53C-4104-9DF6-0111B75740E2}" type="pres">
      <dgm:prSet presAssocID="{9F264B3F-2D42-46E9-8C4C-064E11DAC039}" presName="vert1" presStyleCnt="0"/>
      <dgm:spPr/>
    </dgm:pt>
  </dgm:ptLst>
  <dgm:cxnLst>
    <dgm:cxn modelId="{F58D2612-96C0-40A9-8D79-D9FF52B7F942}" type="presOf" srcId="{A67689A4-E17E-4FD0-B29F-51550EC0E82E}" destId="{BB7A3296-BA92-47E0-8CE6-56738ADA4763}" srcOrd="0" destOrd="0" presId="urn:microsoft.com/office/officeart/2008/layout/LinedList"/>
    <dgm:cxn modelId="{A2A0A01A-B3B2-433F-97C3-89C7A7CA7DB5}" srcId="{764ECE5D-BD4E-43ED-9391-6AA467A1A5D0}" destId="{34862E1A-FED2-4105-B39F-1BD879C6075E}" srcOrd="0" destOrd="0" parTransId="{4A98669F-DB36-43D0-B657-9E8EC78FEB86}" sibTransId="{F3035378-281B-4B7D-BFA3-01F3913B174E}"/>
    <dgm:cxn modelId="{F864C62B-3C2A-4089-85D2-6FE4397EE56C}" type="presOf" srcId="{34862E1A-FED2-4105-B39F-1BD879C6075E}" destId="{EDCE9548-3301-437B-BDCB-9F2FDBF6A5D8}" srcOrd="0" destOrd="0" presId="urn:microsoft.com/office/officeart/2008/layout/LinedList"/>
    <dgm:cxn modelId="{2EDFE934-0F2B-4775-83CE-604D4D14D41D}" type="presOf" srcId="{5E6BC9F7-2E7E-46CC-9914-4E8B39DFB97E}" destId="{34A8485B-E28F-4B99-B6C7-FECBAF5C4CC2}" srcOrd="0" destOrd="0" presId="urn:microsoft.com/office/officeart/2008/layout/LinedList"/>
    <dgm:cxn modelId="{CBBABE37-8B44-4DB2-B7F5-7CE81C5977BD}" srcId="{764ECE5D-BD4E-43ED-9391-6AA467A1A5D0}" destId="{3F01C38C-A7A2-4A88-956A-06CFFFD015B1}" srcOrd="4" destOrd="0" parTransId="{D4D2524B-C44D-4F6B-97FE-793480A6FC30}" sibTransId="{AFE84BB2-FA81-4C87-9BCF-521EA6E7CEFB}"/>
    <dgm:cxn modelId="{F43B5661-3EDD-4A8C-9936-47C0221BF93F}" srcId="{764ECE5D-BD4E-43ED-9391-6AA467A1A5D0}" destId="{4AEBECAA-58DF-4522-A265-DD4354AB13FA}" srcOrd="9" destOrd="0" parTransId="{E898B944-BDAE-4D2E-9BE4-BB39BE154C5C}" sibTransId="{E17F380F-C345-419C-B9FB-B8E5C24981B4}"/>
    <dgm:cxn modelId="{ABDD9D41-CDEB-45F9-BCA7-C1B56029472F}" srcId="{764ECE5D-BD4E-43ED-9391-6AA467A1A5D0}" destId="{2282BF42-FF77-4ECF-B7A5-D8834CC57413}" srcOrd="7" destOrd="0" parTransId="{17F05C62-D3EF-4B5E-B358-3FE8794C2ADB}" sibTransId="{F8BBBC5A-4F10-4B8D-B177-D6E1D4BED1F1}"/>
    <dgm:cxn modelId="{52D6A867-71C7-4F3A-A244-C0FD8C965C19}" srcId="{764ECE5D-BD4E-43ED-9391-6AA467A1A5D0}" destId="{284C638C-755D-4487-93F8-940E63BE9C09}" srcOrd="5" destOrd="0" parTransId="{7A58EBCE-8DE6-457C-8CB4-E2B15C0F10E2}" sibTransId="{BC2B491C-6595-4861-88CC-E034A86ED1BD}"/>
    <dgm:cxn modelId="{149F176D-6C4D-4A34-BEA5-CDF42C7F7CD8}" type="presOf" srcId="{94A5F7DB-B9C1-4F45-AD60-477C536761E7}" destId="{F89B5903-93A6-46DB-9EF9-C83EFBD76CEB}" srcOrd="0" destOrd="0" presId="urn:microsoft.com/office/officeart/2008/layout/LinedList"/>
    <dgm:cxn modelId="{B67FA958-7F97-4D25-96AC-B982D3754DCD}" srcId="{764ECE5D-BD4E-43ED-9391-6AA467A1A5D0}" destId="{4DE2BCD3-5D05-453B-9458-A74E2729EB9F}" srcOrd="1" destOrd="0" parTransId="{1C496AB7-4520-419C-AD35-E3ED11E315D7}" sibTransId="{661C2BCD-2D82-45BA-AD0C-2BF863B7D287}"/>
    <dgm:cxn modelId="{079FB178-591C-43B5-A5FB-0FE3C30B3D64}" srcId="{764ECE5D-BD4E-43ED-9391-6AA467A1A5D0}" destId="{5E6BC9F7-2E7E-46CC-9914-4E8B39DFB97E}" srcOrd="3" destOrd="0" parTransId="{2AE7EE41-EC12-4308-8E56-EB0E8BE11DB0}" sibTransId="{EB162F70-0175-48E2-9E09-B550DBD996AD}"/>
    <dgm:cxn modelId="{5145FC58-681C-4BC0-A1ED-6DC54A821858}" srcId="{764ECE5D-BD4E-43ED-9391-6AA467A1A5D0}" destId="{970AA50C-1049-417A-A037-BC32CBBDD32A}" srcOrd="8" destOrd="0" parTransId="{4452A2C8-210A-45AD-80F6-98B1A4D0E844}" sibTransId="{C3DFDC82-CFF0-44FE-ACD5-58C905FD8BDD}"/>
    <dgm:cxn modelId="{7FAAFC5A-746C-415B-AE0E-BC05ECA2E86A}" type="presOf" srcId="{3F01C38C-A7A2-4A88-956A-06CFFFD015B1}" destId="{0A5DC750-9EEB-4B82-A5AD-D6935A6FF156}" srcOrd="0" destOrd="0" presId="urn:microsoft.com/office/officeart/2008/layout/LinedList"/>
    <dgm:cxn modelId="{D4C92B7F-D7EC-4B49-9CC4-88A6C13275EB}" type="presOf" srcId="{970AA50C-1049-417A-A037-BC32CBBDD32A}" destId="{D6840E67-852D-4EA8-A630-EDD0D404C235}" srcOrd="0" destOrd="0" presId="urn:microsoft.com/office/officeart/2008/layout/LinedList"/>
    <dgm:cxn modelId="{9357ED88-026D-40BF-86EB-9C407E17265F}" srcId="{764ECE5D-BD4E-43ED-9391-6AA467A1A5D0}" destId="{9F264B3F-2D42-46E9-8C4C-064E11DAC039}" srcOrd="10" destOrd="0" parTransId="{56A3EB33-17EE-4853-874B-B5DEC8C93329}" sibTransId="{EC12A3EB-F845-4D22-9F38-94C222F79648}"/>
    <dgm:cxn modelId="{1801EBA4-0708-4180-A22D-5A7D4950F18F}" type="presOf" srcId="{4DE2BCD3-5D05-453B-9458-A74E2729EB9F}" destId="{2EF74BE4-08A0-4236-9827-4FED42118AA0}" srcOrd="0" destOrd="0" presId="urn:microsoft.com/office/officeart/2008/layout/LinedList"/>
    <dgm:cxn modelId="{DC1E3EA6-6B00-4643-9DCD-85E6F0542C6D}" type="presOf" srcId="{4AEBECAA-58DF-4522-A265-DD4354AB13FA}" destId="{80C26F79-79AC-4881-B8E9-3A6208FCB4ED}" srcOrd="0" destOrd="0" presId="urn:microsoft.com/office/officeart/2008/layout/LinedList"/>
    <dgm:cxn modelId="{257285A8-88CA-4252-9F8A-5269E79D5670}" type="presOf" srcId="{764ECE5D-BD4E-43ED-9391-6AA467A1A5D0}" destId="{2B8D9C79-F57C-432A-9634-9FA9DFB64C6D}" srcOrd="0" destOrd="0" presId="urn:microsoft.com/office/officeart/2008/layout/LinedList"/>
    <dgm:cxn modelId="{9FEBF7AF-5259-4A9C-994D-986EE3905C24}" type="presOf" srcId="{284C638C-755D-4487-93F8-940E63BE9C09}" destId="{3289ED08-C31D-4049-86A7-79D40E749974}" srcOrd="0" destOrd="0" presId="urn:microsoft.com/office/officeart/2008/layout/LinedList"/>
    <dgm:cxn modelId="{A142CBC4-F953-4054-A4C7-33E9D2D1A0D6}" srcId="{764ECE5D-BD4E-43ED-9391-6AA467A1A5D0}" destId="{94A5F7DB-B9C1-4F45-AD60-477C536761E7}" srcOrd="2" destOrd="0" parTransId="{FEBFE502-3E0E-43E6-B36C-3A48EFBFF7D5}" sibTransId="{3F43E745-03B3-454F-BEFA-1224AE266840}"/>
    <dgm:cxn modelId="{A5B0C8D3-3E8E-4AFA-95A5-092B092E9684}" type="presOf" srcId="{9F264B3F-2D42-46E9-8C4C-064E11DAC039}" destId="{F188F95F-3237-419C-BBED-D0A8D4C45A38}" srcOrd="0" destOrd="0" presId="urn:microsoft.com/office/officeart/2008/layout/LinedList"/>
    <dgm:cxn modelId="{AED808D7-CCFF-42C5-9882-A74A3483CD54}" type="presOf" srcId="{2282BF42-FF77-4ECF-B7A5-D8834CC57413}" destId="{04B4E224-6BED-4A8D-BB42-5767922AADF2}" srcOrd="0" destOrd="0" presId="urn:microsoft.com/office/officeart/2008/layout/LinedList"/>
    <dgm:cxn modelId="{3C6E98EB-23DE-4CB6-96F6-47A451C4EAD2}" srcId="{764ECE5D-BD4E-43ED-9391-6AA467A1A5D0}" destId="{A67689A4-E17E-4FD0-B29F-51550EC0E82E}" srcOrd="6" destOrd="0" parTransId="{58CE35CA-8BB6-4153-AA2C-D57627B2D7AC}" sibTransId="{5936DC65-5C46-4872-B8DF-906F8EE1821B}"/>
    <dgm:cxn modelId="{C5DBAFF2-0DDF-4F3C-BDE1-B78CC04495E9}" type="presParOf" srcId="{2B8D9C79-F57C-432A-9634-9FA9DFB64C6D}" destId="{0E36E0A6-1874-45FE-8C8F-343CDE3F2C90}" srcOrd="0" destOrd="0" presId="urn:microsoft.com/office/officeart/2008/layout/LinedList"/>
    <dgm:cxn modelId="{F4502DDC-F837-42DE-9A39-31C708A655ED}" type="presParOf" srcId="{2B8D9C79-F57C-432A-9634-9FA9DFB64C6D}" destId="{24E45A7B-8B6B-4AC4-B70D-01C4D6ECE785}" srcOrd="1" destOrd="0" presId="urn:microsoft.com/office/officeart/2008/layout/LinedList"/>
    <dgm:cxn modelId="{DA593425-2B16-4559-AE5C-B3A5713D8D6C}" type="presParOf" srcId="{24E45A7B-8B6B-4AC4-B70D-01C4D6ECE785}" destId="{EDCE9548-3301-437B-BDCB-9F2FDBF6A5D8}" srcOrd="0" destOrd="0" presId="urn:microsoft.com/office/officeart/2008/layout/LinedList"/>
    <dgm:cxn modelId="{47946A11-2175-4D9A-B5BE-EEE3D8BEDE82}" type="presParOf" srcId="{24E45A7B-8B6B-4AC4-B70D-01C4D6ECE785}" destId="{46508CAB-11AD-4DE7-8B4E-60137FDAB2C5}" srcOrd="1" destOrd="0" presId="urn:microsoft.com/office/officeart/2008/layout/LinedList"/>
    <dgm:cxn modelId="{EF868A81-1A1E-4ADB-A0ED-3D3FDDE5B654}" type="presParOf" srcId="{2B8D9C79-F57C-432A-9634-9FA9DFB64C6D}" destId="{BE2274B2-E0AD-413A-891F-10E2639979C7}" srcOrd="2" destOrd="0" presId="urn:microsoft.com/office/officeart/2008/layout/LinedList"/>
    <dgm:cxn modelId="{B0197024-4103-4E2F-B33D-9DC3B412291C}" type="presParOf" srcId="{2B8D9C79-F57C-432A-9634-9FA9DFB64C6D}" destId="{4EF88FAC-9CC4-4378-BA83-FF6A2BBE3D3E}" srcOrd="3" destOrd="0" presId="urn:microsoft.com/office/officeart/2008/layout/LinedList"/>
    <dgm:cxn modelId="{AEBF3FAB-8530-4223-BC6A-151E54CA8D21}" type="presParOf" srcId="{4EF88FAC-9CC4-4378-BA83-FF6A2BBE3D3E}" destId="{2EF74BE4-08A0-4236-9827-4FED42118AA0}" srcOrd="0" destOrd="0" presId="urn:microsoft.com/office/officeart/2008/layout/LinedList"/>
    <dgm:cxn modelId="{FEA57420-AA6E-4896-BDDF-9E12D32624FA}" type="presParOf" srcId="{4EF88FAC-9CC4-4378-BA83-FF6A2BBE3D3E}" destId="{417BCF18-FD27-46D2-9009-BAFE75BA4710}" srcOrd="1" destOrd="0" presId="urn:microsoft.com/office/officeart/2008/layout/LinedList"/>
    <dgm:cxn modelId="{CCA4A07C-9E5A-4E35-B326-19F447FCC959}" type="presParOf" srcId="{2B8D9C79-F57C-432A-9634-9FA9DFB64C6D}" destId="{A2F0C15E-3091-4D55-A249-C8B071BE3701}" srcOrd="4" destOrd="0" presId="urn:microsoft.com/office/officeart/2008/layout/LinedList"/>
    <dgm:cxn modelId="{29E4EA1F-FD84-469F-B8FE-E4C87109355C}" type="presParOf" srcId="{2B8D9C79-F57C-432A-9634-9FA9DFB64C6D}" destId="{B6BD1A65-6B90-483B-88B7-8EF094FEBB1A}" srcOrd="5" destOrd="0" presId="urn:microsoft.com/office/officeart/2008/layout/LinedList"/>
    <dgm:cxn modelId="{44DE22F8-0FEB-4BDB-8EF1-DFFC4D38A4BC}" type="presParOf" srcId="{B6BD1A65-6B90-483B-88B7-8EF094FEBB1A}" destId="{F89B5903-93A6-46DB-9EF9-C83EFBD76CEB}" srcOrd="0" destOrd="0" presId="urn:microsoft.com/office/officeart/2008/layout/LinedList"/>
    <dgm:cxn modelId="{F8772338-D800-4123-8C43-A25690E89D2A}" type="presParOf" srcId="{B6BD1A65-6B90-483B-88B7-8EF094FEBB1A}" destId="{DD413A01-E6E5-411E-B67C-E8E7FC5EE170}" srcOrd="1" destOrd="0" presId="urn:microsoft.com/office/officeart/2008/layout/LinedList"/>
    <dgm:cxn modelId="{6B0EEA0E-8A5C-48BF-9F34-BA0E16AD8404}" type="presParOf" srcId="{2B8D9C79-F57C-432A-9634-9FA9DFB64C6D}" destId="{118B7548-9FC7-4630-8E9D-EA012F267E85}" srcOrd="6" destOrd="0" presId="urn:microsoft.com/office/officeart/2008/layout/LinedList"/>
    <dgm:cxn modelId="{7B61EEBC-F8D5-4ADE-A976-E123FBEF35A6}" type="presParOf" srcId="{2B8D9C79-F57C-432A-9634-9FA9DFB64C6D}" destId="{8FAB8107-9EFD-460F-8168-3546581B33CE}" srcOrd="7" destOrd="0" presId="urn:microsoft.com/office/officeart/2008/layout/LinedList"/>
    <dgm:cxn modelId="{9018C957-A7EE-4E9B-9EAF-CEB1AD64B4FB}" type="presParOf" srcId="{8FAB8107-9EFD-460F-8168-3546581B33CE}" destId="{34A8485B-E28F-4B99-B6C7-FECBAF5C4CC2}" srcOrd="0" destOrd="0" presId="urn:microsoft.com/office/officeart/2008/layout/LinedList"/>
    <dgm:cxn modelId="{FE9A6F99-AA48-48D6-995D-5CE91B4D590C}" type="presParOf" srcId="{8FAB8107-9EFD-460F-8168-3546581B33CE}" destId="{BEF34B84-9E59-4EF7-9CD7-87F600FFADDB}" srcOrd="1" destOrd="0" presId="urn:microsoft.com/office/officeart/2008/layout/LinedList"/>
    <dgm:cxn modelId="{CCDAA609-6F8F-45FB-8C5A-20AF947AAC18}" type="presParOf" srcId="{2B8D9C79-F57C-432A-9634-9FA9DFB64C6D}" destId="{AE3A5BFE-525F-4DD2-872F-942335967C10}" srcOrd="8" destOrd="0" presId="urn:microsoft.com/office/officeart/2008/layout/LinedList"/>
    <dgm:cxn modelId="{D0CF299D-FF14-4555-8B10-23E353C52479}" type="presParOf" srcId="{2B8D9C79-F57C-432A-9634-9FA9DFB64C6D}" destId="{21522A17-2282-4940-8A98-8DDF9DBB26C1}" srcOrd="9" destOrd="0" presId="urn:microsoft.com/office/officeart/2008/layout/LinedList"/>
    <dgm:cxn modelId="{1F54B1A0-7AA1-442A-8A9F-2171D6CAA191}" type="presParOf" srcId="{21522A17-2282-4940-8A98-8DDF9DBB26C1}" destId="{0A5DC750-9EEB-4B82-A5AD-D6935A6FF156}" srcOrd="0" destOrd="0" presId="urn:microsoft.com/office/officeart/2008/layout/LinedList"/>
    <dgm:cxn modelId="{01E13B56-47D7-4B31-8972-811C974942CC}" type="presParOf" srcId="{21522A17-2282-4940-8A98-8DDF9DBB26C1}" destId="{FAA48D57-0747-4464-AEE2-34F5EF254FAD}" srcOrd="1" destOrd="0" presId="urn:microsoft.com/office/officeart/2008/layout/LinedList"/>
    <dgm:cxn modelId="{14BA3984-19C2-4B7D-9A0D-0A653537055C}" type="presParOf" srcId="{2B8D9C79-F57C-432A-9634-9FA9DFB64C6D}" destId="{1DA39744-AF8B-495D-84C0-C5CDF360AA98}" srcOrd="10" destOrd="0" presId="urn:microsoft.com/office/officeart/2008/layout/LinedList"/>
    <dgm:cxn modelId="{F5440E1A-ECBE-4084-B188-D734DCFB587B}" type="presParOf" srcId="{2B8D9C79-F57C-432A-9634-9FA9DFB64C6D}" destId="{13A3BA9E-5B50-4A01-B1B3-2967893FBE82}" srcOrd="11" destOrd="0" presId="urn:microsoft.com/office/officeart/2008/layout/LinedList"/>
    <dgm:cxn modelId="{5DE79E57-C4E5-4C68-839C-27DF8D19F378}" type="presParOf" srcId="{13A3BA9E-5B50-4A01-B1B3-2967893FBE82}" destId="{3289ED08-C31D-4049-86A7-79D40E749974}" srcOrd="0" destOrd="0" presId="urn:microsoft.com/office/officeart/2008/layout/LinedList"/>
    <dgm:cxn modelId="{A8055440-1273-4D97-A747-3E41F8B56881}" type="presParOf" srcId="{13A3BA9E-5B50-4A01-B1B3-2967893FBE82}" destId="{6B1FF06F-27ED-4D95-8095-56EABE3CDE09}" srcOrd="1" destOrd="0" presId="urn:microsoft.com/office/officeart/2008/layout/LinedList"/>
    <dgm:cxn modelId="{DC41159B-43A0-4EE4-ACF8-FE30AAB9B710}" type="presParOf" srcId="{2B8D9C79-F57C-432A-9634-9FA9DFB64C6D}" destId="{01AC66E2-B239-4C2A-B1D5-7B2D93FD4D36}" srcOrd="12" destOrd="0" presId="urn:microsoft.com/office/officeart/2008/layout/LinedList"/>
    <dgm:cxn modelId="{EAD81F53-A86C-4EDA-A7B5-E517EA31276E}" type="presParOf" srcId="{2B8D9C79-F57C-432A-9634-9FA9DFB64C6D}" destId="{3D4F50DA-ED28-420E-9985-9937D0B58751}" srcOrd="13" destOrd="0" presId="urn:microsoft.com/office/officeart/2008/layout/LinedList"/>
    <dgm:cxn modelId="{831F7F1C-3662-48B8-B0B7-BB8C82D294AD}" type="presParOf" srcId="{3D4F50DA-ED28-420E-9985-9937D0B58751}" destId="{BB7A3296-BA92-47E0-8CE6-56738ADA4763}" srcOrd="0" destOrd="0" presId="urn:microsoft.com/office/officeart/2008/layout/LinedList"/>
    <dgm:cxn modelId="{D28B1785-2A80-4225-A49A-D7AB831CA9AE}" type="presParOf" srcId="{3D4F50DA-ED28-420E-9985-9937D0B58751}" destId="{10575EA0-B43D-435B-A726-EDEDDA0BB537}" srcOrd="1" destOrd="0" presId="urn:microsoft.com/office/officeart/2008/layout/LinedList"/>
    <dgm:cxn modelId="{FDF78B84-8142-4E36-89BA-3B644D17E716}" type="presParOf" srcId="{2B8D9C79-F57C-432A-9634-9FA9DFB64C6D}" destId="{C3F50B2F-7305-4C99-81CB-C180423E92E8}" srcOrd="14" destOrd="0" presId="urn:microsoft.com/office/officeart/2008/layout/LinedList"/>
    <dgm:cxn modelId="{4D698805-84FC-4D67-AFD6-E79544139DB1}" type="presParOf" srcId="{2B8D9C79-F57C-432A-9634-9FA9DFB64C6D}" destId="{10B1A162-C746-40B5-BC07-EE2C45B9AA69}" srcOrd="15" destOrd="0" presId="urn:microsoft.com/office/officeart/2008/layout/LinedList"/>
    <dgm:cxn modelId="{F7B8D663-81DF-4AA1-8C91-43769A2CE710}" type="presParOf" srcId="{10B1A162-C746-40B5-BC07-EE2C45B9AA69}" destId="{04B4E224-6BED-4A8D-BB42-5767922AADF2}" srcOrd="0" destOrd="0" presId="urn:microsoft.com/office/officeart/2008/layout/LinedList"/>
    <dgm:cxn modelId="{5AF1AA21-8CED-4AE4-A521-B868B1D889B1}" type="presParOf" srcId="{10B1A162-C746-40B5-BC07-EE2C45B9AA69}" destId="{C55F15A0-8F28-4AA9-BB20-7D15EEDA04F4}" srcOrd="1" destOrd="0" presId="urn:microsoft.com/office/officeart/2008/layout/LinedList"/>
    <dgm:cxn modelId="{6B9006BC-178E-467E-B91A-C9E4183E6454}" type="presParOf" srcId="{2B8D9C79-F57C-432A-9634-9FA9DFB64C6D}" destId="{0EC537E7-8B97-425B-8F8D-6880FD3B6C8A}" srcOrd="16" destOrd="0" presId="urn:microsoft.com/office/officeart/2008/layout/LinedList"/>
    <dgm:cxn modelId="{CFCA5CD3-DA0D-4B09-A7AD-363E33C5567A}" type="presParOf" srcId="{2B8D9C79-F57C-432A-9634-9FA9DFB64C6D}" destId="{903C0701-E6FA-4307-81A6-595EE9BFF0E0}" srcOrd="17" destOrd="0" presId="urn:microsoft.com/office/officeart/2008/layout/LinedList"/>
    <dgm:cxn modelId="{826DED62-3AF7-40B7-BCD1-06C482B103A1}" type="presParOf" srcId="{903C0701-E6FA-4307-81A6-595EE9BFF0E0}" destId="{D6840E67-852D-4EA8-A630-EDD0D404C235}" srcOrd="0" destOrd="0" presId="urn:microsoft.com/office/officeart/2008/layout/LinedList"/>
    <dgm:cxn modelId="{F534EBA3-1CA4-4AF7-83CC-148869D63858}" type="presParOf" srcId="{903C0701-E6FA-4307-81A6-595EE9BFF0E0}" destId="{E086B190-3BB1-4967-BEDC-347E934E5E00}" srcOrd="1" destOrd="0" presId="urn:microsoft.com/office/officeart/2008/layout/LinedList"/>
    <dgm:cxn modelId="{9FF303E1-CF5B-4E31-A609-9719A27BC8E7}" type="presParOf" srcId="{2B8D9C79-F57C-432A-9634-9FA9DFB64C6D}" destId="{A3E4B0EB-7179-4AE1-AEDF-607843449208}" srcOrd="18" destOrd="0" presId="urn:microsoft.com/office/officeart/2008/layout/LinedList"/>
    <dgm:cxn modelId="{F330A62C-5BDE-4953-8FD8-E9BCE9F26913}" type="presParOf" srcId="{2B8D9C79-F57C-432A-9634-9FA9DFB64C6D}" destId="{E7879EF5-2656-458D-82E2-6A1F0E91E4DB}" srcOrd="19" destOrd="0" presId="urn:microsoft.com/office/officeart/2008/layout/LinedList"/>
    <dgm:cxn modelId="{5D6392F8-B95B-44DD-9675-45B54AD2AA8A}" type="presParOf" srcId="{E7879EF5-2656-458D-82E2-6A1F0E91E4DB}" destId="{80C26F79-79AC-4881-B8E9-3A6208FCB4ED}" srcOrd="0" destOrd="0" presId="urn:microsoft.com/office/officeart/2008/layout/LinedList"/>
    <dgm:cxn modelId="{3F4BC000-2CF0-44E7-B2B8-F5D1500CA684}" type="presParOf" srcId="{E7879EF5-2656-458D-82E2-6A1F0E91E4DB}" destId="{C7E745EE-D425-444B-9C47-F37015F5DA0B}" srcOrd="1" destOrd="0" presId="urn:microsoft.com/office/officeart/2008/layout/LinedList"/>
    <dgm:cxn modelId="{47AE4884-534D-4D7D-9102-0E25E84E5040}" type="presParOf" srcId="{2B8D9C79-F57C-432A-9634-9FA9DFB64C6D}" destId="{0383104B-A904-4EED-BE48-D2CF849083CC}" srcOrd="20" destOrd="0" presId="urn:microsoft.com/office/officeart/2008/layout/LinedList"/>
    <dgm:cxn modelId="{38460A12-7810-4814-A26A-4F8FB4500AA8}" type="presParOf" srcId="{2B8D9C79-F57C-432A-9634-9FA9DFB64C6D}" destId="{62360F2E-C0C7-4130-B048-3EBAD3C9708A}" srcOrd="21" destOrd="0" presId="urn:microsoft.com/office/officeart/2008/layout/LinedList"/>
    <dgm:cxn modelId="{62951309-F9AE-415B-B5FC-E46DAC9C173E}" type="presParOf" srcId="{62360F2E-C0C7-4130-B048-3EBAD3C9708A}" destId="{F188F95F-3237-419C-BBED-D0A8D4C45A38}" srcOrd="0" destOrd="0" presId="urn:microsoft.com/office/officeart/2008/layout/LinedList"/>
    <dgm:cxn modelId="{1A931F8E-16EF-40FA-B4B0-B9E0DA8E5B1D}" type="presParOf" srcId="{62360F2E-C0C7-4130-B048-3EBAD3C9708A}" destId="{8A0E7074-F53C-4104-9DF6-0111B75740E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6BE687-580F-4178-82A9-C48B84E8B7A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B8C755D-7B97-4B7E-876C-EE971D492EF2}">
      <dgm:prSet/>
      <dgm:spPr/>
      <dgm:t>
        <a:bodyPr/>
        <a:lstStyle/>
        <a:p>
          <a:r>
            <a:rPr lang="nl-NL"/>
            <a:t>19.45			Inloop</a:t>
          </a:r>
          <a:endParaRPr lang="en-US"/>
        </a:p>
      </dgm:t>
    </dgm:pt>
    <dgm:pt modelId="{6B8C192D-8566-4340-BD91-CFB33A99F526}" type="parTrans" cxnId="{AAA4C1D8-0D92-48E5-815F-88A347CC4904}">
      <dgm:prSet/>
      <dgm:spPr/>
      <dgm:t>
        <a:bodyPr/>
        <a:lstStyle/>
        <a:p>
          <a:endParaRPr lang="en-US"/>
        </a:p>
      </dgm:t>
    </dgm:pt>
    <dgm:pt modelId="{E83725DA-5836-4819-835B-1D1F3814C312}" type="sibTrans" cxnId="{AAA4C1D8-0D92-48E5-815F-88A347CC4904}">
      <dgm:prSet/>
      <dgm:spPr/>
      <dgm:t>
        <a:bodyPr/>
        <a:lstStyle/>
        <a:p>
          <a:endParaRPr lang="en-US"/>
        </a:p>
      </dgm:t>
    </dgm:pt>
    <dgm:pt modelId="{BFDF604D-699F-4DE6-8AEC-442D68715C2F}">
      <dgm:prSet/>
      <dgm:spPr/>
      <dgm:t>
        <a:bodyPr/>
        <a:lstStyle/>
        <a:p>
          <a:r>
            <a:rPr lang="nl-NL"/>
            <a:t>20.00			Algemene presentatie en voorlichting</a:t>
          </a:r>
          <a:endParaRPr lang="en-US"/>
        </a:p>
      </dgm:t>
    </dgm:pt>
    <dgm:pt modelId="{08A05CB3-1C61-4F5B-91FE-E5250786F8DC}" type="parTrans" cxnId="{F1356ABE-4539-49B9-B053-202D4130FD78}">
      <dgm:prSet/>
      <dgm:spPr/>
      <dgm:t>
        <a:bodyPr/>
        <a:lstStyle/>
        <a:p>
          <a:endParaRPr lang="en-US"/>
        </a:p>
      </dgm:t>
    </dgm:pt>
    <dgm:pt modelId="{3659D196-C090-4409-BFC6-55C9DCE42B39}" type="sibTrans" cxnId="{F1356ABE-4539-49B9-B053-202D4130FD78}">
      <dgm:prSet/>
      <dgm:spPr/>
      <dgm:t>
        <a:bodyPr/>
        <a:lstStyle/>
        <a:p>
          <a:endParaRPr lang="en-US"/>
        </a:p>
      </dgm:t>
    </dgm:pt>
    <dgm:pt modelId="{73AE4DA7-4F71-4CFD-BDBF-2F0BC6B6B74B}">
      <dgm:prSet/>
      <dgm:spPr/>
      <dgm:t>
        <a:bodyPr/>
        <a:lstStyle/>
        <a:p>
          <a:r>
            <a:rPr lang="nl-NL"/>
            <a:t>20.30			Ronde 1</a:t>
          </a:r>
          <a:endParaRPr lang="en-US"/>
        </a:p>
      </dgm:t>
    </dgm:pt>
    <dgm:pt modelId="{5C340A14-ED07-4240-935B-65DD20C49B58}" type="parTrans" cxnId="{AE1BF914-7882-4A95-AB1F-C3E0B8F1C128}">
      <dgm:prSet/>
      <dgm:spPr/>
      <dgm:t>
        <a:bodyPr/>
        <a:lstStyle/>
        <a:p>
          <a:endParaRPr lang="en-US"/>
        </a:p>
      </dgm:t>
    </dgm:pt>
    <dgm:pt modelId="{AD9AD091-8343-4517-A620-5F58401C8E7F}" type="sibTrans" cxnId="{AE1BF914-7882-4A95-AB1F-C3E0B8F1C128}">
      <dgm:prSet/>
      <dgm:spPr/>
      <dgm:t>
        <a:bodyPr/>
        <a:lstStyle/>
        <a:p>
          <a:endParaRPr lang="en-US"/>
        </a:p>
      </dgm:t>
    </dgm:pt>
    <dgm:pt modelId="{14649037-BB56-4A36-8436-0EFADD224DFC}">
      <dgm:prSet/>
      <dgm:spPr/>
      <dgm:t>
        <a:bodyPr/>
        <a:lstStyle/>
        <a:p>
          <a:r>
            <a:rPr lang="nl-NL"/>
            <a:t>21.00			Ronde 2</a:t>
          </a:r>
          <a:endParaRPr lang="en-US"/>
        </a:p>
      </dgm:t>
    </dgm:pt>
    <dgm:pt modelId="{8F73A08D-258B-4993-A5DD-0BA4730BFB3C}" type="parTrans" cxnId="{1170464C-C8E8-4107-86E7-67D76E7698AA}">
      <dgm:prSet/>
      <dgm:spPr/>
      <dgm:t>
        <a:bodyPr/>
        <a:lstStyle/>
        <a:p>
          <a:endParaRPr lang="en-US"/>
        </a:p>
      </dgm:t>
    </dgm:pt>
    <dgm:pt modelId="{B61DE0C7-2394-4C21-9BC4-C6E604FA3C77}" type="sibTrans" cxnId="{1170464C-C8E8-4107-86E7-67D76E7698AA}">
      <dgm:prSet/>
      <dgm:spPr/>
      <dgm:t>
        <a:bodyPr/>
        <a:lstStyle/>
        <a:p>
          <a:endParaRPr lang="en-US"/>
        </a:p>
      </dgm:t>
    </dgm:pt>
    <dgm:pt modelId="{93831A50-7032-449C-8B55-B1C1F8D59732}">
      <dgm:prSet/>
      <dgm:spPr/>
      <dgm:t>
        <a:bodyPr/>
        <a:lstStyle/>
        <a:p>
          <a:r>
            <a:rPr lang="nl-NL"/>
            <a:t>21.30			Afsluiting</a:t>
          </a:r>
          <a:endParaRPr lang="en-US"/>
        </a:p>
      </dgm:t>
    </dgm:pt>
    <dgm:pt modelId="{9AA31C40-A32B-420C-A380-BCB2D821D979}" type="parTrans" cxnId="{6C552B7B-229F-4058-AA43-479CF7886837}">
      <dgm:prSet/>
      <dgm:spPr/>
      <dgm:t>
        <a:bodyPr/>
        <a:lstStyle/>
        <a:p>
          <a:endParaRPr lang="en-US"/>
        </a:p>
      </dgm:t>
    </dgm:pt>
    <dgm:pt modelId="{E7A44596-CF8B-424C-A4BB-60371BEED74A}" type="sibTrans" cxnId="{6C552B7B-229F-4058-AA43-479CF7886837}">
      <dgm:prSet/>
      <dgm:spPr/>
      <dgm:t>
        <a:bodyPr/>
        <a:lstStyle/>
        <a:p>
          <a:endParaRPr lang="en-US"/>
        </a:p>
      </dgm:t>
    </dgm:pt>
    <dgm:pt modelId="{07BC1D3E-C888-4770-B744-33848D182B14}" type="pres">
      <dgm:prSet presAssocID="{3A6BE687-580F-4178-82A9-C48B84E8B7A6}" presName="vert0" presStyleCnt="0">
        <dgm:presLayoutVars>
          <dgm:dir/>
          <dgm:animOne val="branch"/>
          <dgm:animLvl val="lvl"/>
        </dgm:presLayoutVars>
      </dgm:prSet>
      <dgm:spPr/>
    </dgm:pt>
    <dgm:pt modelId="{F08B4B8B-4BC4-4584-8511-7161DE7E1C47}" type="pres">
      <dgm:prSet presAssocID="{9B8C755D-7B97-4B7E-876C-EE971D492EF2}" presName="thickLine" presStyleLbl="alignNode1" presStyleIdx="0" presStyleCnt="5"/>
      <dgm:spPr/>
    </dgm:pt>
    <dgm:pt modelId="{085F3D5D-B560-4A35-90F7-72179D5CD9F9}" type="pres">
      <dgm:prSet presAssocID="{9B8C755D-7B97-4B7E-876C-EE971D492EF2}" presName="horz1" presStyleCnt="0"/>
      <dgm:spPr/>
    </dgm:pt>
    <dgm:pt modelId="{5C49A34D-B775-42EF-BCDC-A07DF4FC292E}" type="pres">
      <dgm:prSet presAssocID="{9B8C755D-7B97-4B7E-876C-EE971D492EF2}" presName="tx1" presStyleLbl="revTx" presStyleIdx="0" presStyleCnt="5"/>
      <dgm:spPr/>
    </dgm:pt>
    <dgm:pt modelId="{CBD6656E-C227-4EDA-AD3C-091DD1E4470B}" type="pres">
      <dgm:prSet presAssocID="{9B8C755D-7B97-4B7E-876C-EE971D492EF2}" presName="vert1" presStyleCnt="0"/>
      <dgm:spPr/>
    </dgm:pt>
    <dgm:pt modelId="{0B3D08E6-FFA5-43B8-BF3F-A01947B4826A}" type="pres">
      <dgm:prSet presAssocID="{BFDF604D-699F-4DE6-8AEC-442D68715C2F}" presName="thickLine" presStyleLbl="alignNode1" presStyleIdx="1" presStyleCnt="5"/>
      <dgm:spPr/>
    </dgm:pt>
    <dgm:pt modelId="{443D2BF8-EA5C-4000-B4CE-4DF4C0B4C3CE}" type="pres">
      <dgm:prSet presAssocID="{BFDF604D-699F-4DE6-8AEC-442D68715C2F}" presName="horz1" presStyleCnt="0"/>
      <dgm:spPr/>
    </dgm:pt>
    <dgm:pt modelId="{4694FC67-45E1-4B43-8BBE-05F08AB4680E}" type="pres">
      <dgm:prSet presAssocID="{BFDF604D-699F-4DE6-8AEC-442D68715C2F}" presName="tx1" presStyleLbl="revTx" presStyleIdx="1" presStyleCnt="5"/>
      <dgm:spPr/>
    </dgm:pt>
    <dgm:pt modelId="{C38922CE-E574-473B-AE09-174D4C0A6395}" type="pres">
      <dgm:prSet presAssocID="{BFDF604D-699F-4DE6-8AEC-442D68715C2F}" presName="vert1" presStyleCnt="0"/>
      <dgm:spPr/>
    </dgm:pt>
    <dgm:pt modelId="{FE850ACF-01EF-42B8-BA3D-123939F61BB5}" type="pres">
      <dgm:prSet presAssocID="{73AE4DA7-4F71-4CFD-BDBF-2F0BC6B6B74B}" presName="thickLine" presStyleLbl="alignNode1" presStyleIdx="2" presStyleCnt="5"/>
      <dgm:spPr/>
    </dgm:pt>
    <dgm:pt modelId="{85115BBE-928C-4F84-9BD4-66383E1BC75D}" type="pres">
      <dgm:prSet presAssocID="{73AE4DA7-4F71-4CFD-BDBF-2F0BC6B6B74B}" presName="horz1" presStyleCnt="0"/>
      <dgm:spPr/>
    </dgm:pt>
    <dgm:pt modelId="{D4A95AC1-6BF3-46E4-8D7D-80EEF92DC268}" type="pres">
      <dgm:prSet presAssocID="{73AE4DA7-4F71-4CFD-BDBF-2F0BC6B6B74B}" presName="tx1" presStyleLbl="revTx" presStyleIdx="2" presStyleCnt="5"/>
      <dgm:spPr/>
    </dgm:pt>
    <dgm:pt modelId="{04BD8F66-D961-493D-B987-D7CB59B0EA97}" type="pres">
      <dgm:prSet presAssocID="{73AE4DA7-4F71-4CFD-BDBF-2F0BC6B6B74B}" presName="vert1" presStyleCnt="0"/>
      <dgm:spPr/>
    </dgm:pt>
    <dgm:pt modelId="{71A05E4F-82AE-4A7D-A2B3-12C84A57382D}" type="pres">
      <dgm:prSet presAssocID="{14649037-BB56-4A36-8436-0EFADD224DFC}" presName="thickLine" presStyleLbl="alignNode1" presStyleIdx="3" presStyleCnt="5"/>
      <dgm:spPr/>
    </dgm:pt>
    <dgm:pt modelId="{3387D2C5-E014-4699-AE43-8824ECDF8AE3}" type="pres">
      <dgm:prSet presAssocID="{14649037-BB56-4A36-8436-0EFADD224DFC}" presName="horz1" presStyleCnt="0"/>
      <dgm:spPr/>
    </dgm:pt>
    <dgm:pt modelId="{C36FE33D-990D-4BD6-A6F5-C494B39ABB77}" type="pres">
      <dgm:prSet presAssocID="{14649037-BB56-4A36-8436-0EFADD224DFC}" presName="tx1" presStyleLbl="revTx" presStyleIdx="3" presStyleCnt="5"/>
      <dgm:spPr/>
    </dgm:pt>
    <dgm:pt modelId="{C99557CB-A8FF-43FF-81A9-C1213B2FB3C3}" type="pres">
      <dgm:prSet presAssocID="{14649037-BB56-4A36-8436-0EFADD224DFC}" presName="vert1" presStyleCnt="0"/>
      <dgm:spPr/>
    </dgm:pt>
    <dgm:pt modelId="{7C549545-B88A-48C5-B0FA-F473289D4825}" type="pres">
      <dgm:prSet presAssocID="{93831A50-7032-449C-8B55-B1C1F8D59732}" presName="thickLine" presStyleLbl="alignNode1" presStyleIdx="4" presStyleCnt="5"/>
      <dgm:spPr/>
    </dgm:pt>
    <dgm:pt modelId="{3A1E45CE-54AC-45F0-844B-A8F002CE2D58}" type="pres">
      <dgm:prSet presAssocID="{93831A50-7032-449C-8B55-B1C1F8D59732}" presName="horz1" presStyleCnt="0"/>
      <dgm:spPr/>
    </dgm:pt>
    <dgm:pt modelId="{8DDBC150-E643-4AC7-9C7C-828CEBA410C4}" type="pres">
      <dgm:prSet presAssocID="{93831A50-7032-449C-8B55-B1C1F8D59732}" presName="tx1" presStyleLbl="revTx" presStyleIdx="4" presStyleCnt="5"/>
      <dgm:spPr/>
    </dgm:pt>
    <dgm:pt modelId="{4EEAA3E6-8B63-47FA-80C2-A3BF4096E4A6}" type="pres">
      <dgm:prSet presAssocID="{93831A50-7032-449C-8B55-B1C1F8D59732}" presName="vert1" presStyleCnt="0"/>
      <dgm:spPr/>
    </dgm:pt>
  </dgm:ptLst>
  <dgm:cxnLst>
    <dgm:cxn modelId="{3D877006-89E0-4249-A2E7-20D2479C4CF8}" type="presOf" srcId="{3A6BE687-580F-4178-82A9-C48B84E8B7A6}" destId="{07BC1D3E-C888-4770-B744-33848D182B14}" srcOrd="0" destOrd="0" presId="urn:microsoft.com/office/officeart/2008/layout/LinedList"/>
    <dgm:cxn modelId="{AE1BF914-7882-4A95-AB1F-C3E0B8F1C128}" srcId="{3A6BE687-580F-4178-82A9-C48B84E8B7A6}" destId="{73AE4DA7-4F71-4CFD-BDBF-2F0BC6B6B74B}" srcOrd="2" destOrd="0" parTransId="{5C340A14-ED07-4240-935B-65DD20C49B58}" sibTransId="{AD9AD091-8343-4517-A620-5F58401C8E7F}"/>
    <dgm:cxn modelId="{94E12945-1738-4ACE-8723-9041EE9DE8CF}" type="presOf" srcId="{BFDF604D-699F-4DE6-8AEC-442D68715C2F}" destId="{4694FC67-45E1-4B43-8BBE-05F08AB4680E}" srcOrd="0" destOrd="0" presId="urn:microsoft.com/office/officeart/2008/layout/LinedList"/>
    <dgm:cxn modelId="{1170464C-C8E8-4107-86E7-67D76E7698AA}" srcId="{3A6BE687-580F-4178-82A9-C48B84E8B7A6}" destId="{14649037-BB56-4A36-8436-0EFADD224DFC}" srcOrd="3" destOrd="0" parTransId="{8F73A08D-258B-4993-A5DD-0BA4730BFB3C}" sibTransId="{B61DE0C7-2394-4C21-9BC4-C6E604FA3C77}"/>
    <dgm:cxn modelId="{6C552B7B-229F-4058-AA43-479CF7886837}" srcId="{3A6BE687-580F-4178-82A9-C48B84E8B7A6}" destId="{93831A50-7032-449C-8B55-B1C1F8D59732}" srcOrd="4" destOrd="0" parTransId="{9AA31C40-A32B-420C-A380-BCB2D821D979}" sibTransId="{E7A44596-CF8B-424C-A4BB-60371BEED74A}"/>
    <dgm:cxn modelId="{FFAE42AB-8D89-4AD1-AB1E-86979E4384DD}" type="presOf" srcId="{14649037-BB56-4A36-8436-0EFADD224DFC}" destId="{C36FE33D-990D-4BD6-A6F5-C494B39ABB77}" srcOrd="0" destOrd="0" presId="urn:microsoft.com/office/officeart/2008/layout/LinedList"/>
    <dgm:cxn modelId="{F1356ABE-4539-49B9-B053-202D4130FD78}" srcId="{3A6BE687-580F-4178-82A9-C48B84E8B7A6}" destId="{BFDF604D-699F-4DE6-8AEC-442D68715C2F}" srcOrd="1" destOrd="0" parTransId="{08A05CB3-1C61-4F5B-91FE-E5250786F8DC}" sibTransId="{3659D196-C090-4409-BFC6-55C9DCE42B39}"/>
    <dgm:cxn modelId="{AAA4C1D8-0D92-48E5-815F-88A347CC4904}" srcId="{3A6BE687-580F-4178-82A9-C48B84E8B7A6}" destId="{9B8C755D-7B97-4B7E-876C-EE971D492EF2}" srcOrd="0" destOrd="0" parTransId="{6B8C192D-8566-4340-BD91-CFB33A99F526}" sibTransId="{E83725DA-5836-4819-835B-1D1F3814C312}"/>
    <dgm:cxn modelId="{8F21C1DE-EADB-4A4A-A5CE-AB358BFFDAA8}" type="presOf" srcId="{9B8C755D-7B97-4B7E-876C-EE971D492EF2}" destId="{5C49A34D-B775-42EF-BCDC-A07DF4FC292E}" srcOrd="0" destOrd="0" presId="urn:microsoft.com/office/officeart/2008/layout/LinedList"/>
    <dgm:cxn modelId="{B5A99FE4-E825-463C-8861-8E423A8E74B0}" type="presOf" srcId="{93831A50-7032-449C-8B55-B1C1F8D59732}" destId="{8DDBC150-E643-4AC7-9C7C-828CEBA410C4}" srcOrd="0" destOrd="0" presId="urn:microsoft.com/office/officeart/2008/layout/LinedList"/>
    <dgm:cxn modelId="{AC0580ED-22C0-42CA-9899-F5525B9CD6B8}" type="presOf" srcId="{73AE4DA7-4F71-4CFD-BDBF-2F0BC6B6B74B}" destId="{D4A95AC1-6BF3-46E4-8D7D-80EEF92DC268}" srcOrd="0" destOrd="0" presId="urn:microsoft.com/office/officeart/2008/layout/LinedList"/>
    <dgm:cxn modelId="{DD21DD2B-0118-443A-B6C3-893B7173CFC9}" type="presParOf" srcId="{07BC1D3E-C888-4770-B744-33848D182B14}" destId="{F08B4B8B-4BC4-4584-8511-7161DE7E1C47}" srcOrd="0" destOrd="0" presId="urn:microsoft.com/office/officeart/2008/layout/LinedList"/>
    <dgm:cxn modelId="{ED6E1BD3-3E2C-4BE9-9DD5-80223808E9D9}" type="presParOf" srcId="{07BC1D3E-C888-4770-B744-33848D182B14}" destId="{085F3D5D-B560-4A35-90F7-72179D5CD9F9}" srcOrd="1" destOrd="0" presId="urn:microsoft.com/office/officeart/2008/layout/LinedList"/>
    <dgm:cxn modelId="{8D022E0C-A29B-47B8-8C71-4103250860F0}" type="presParOf" srcId="{085F3D5D-B560-4A35-90F7-72179D5CD9F9}" destId="{5C49A34D-B775-42EF-BCDC-A07DF4FC292E}" srcOrd="0" destOrd="0" presId="urn:microsoft.com/office/officeart/2008/layout/LinedList"/>
    <dgm:cxn modelId="{7295DE69-8700-4439-B910-000B5ADECB11}" type="presParOf" srcId="{085F3D5D-B560-4A35-90F7-72179D5CD9F9}" destId="{CBD6656E-C227-4EDA-AD3C-091DD1E4470B}" srcOrd="1" destOrd="0" presId="urn:microsoft.com/office/officeart/2008/layout/LinedList"/>
    <dgm:cxn modelId="{3920A1E4-AE38-4B4E-8D6A-A2875F6A523C}" type="presParOf" srcId="{07BC1D3E-C888-4770-B744-33848D182B14}" destId="{0B3D08E6-FFA5-43B8-BF3F-A01947B4826A}" srcOrd="2" destOrd="0" presId="urn:microsoft.com/office/officeart/2008/layout/LinedList"/>
    <dgm:cxn modelId="{B6D9379F-FC74-4285-9268-834AF48165DF}" type="presParOf" srcId="{07BC1D3E-C888-4770-B744-33848D182B14}" destId="{443D2BF8-EA5C-4000-B4CE-4DF4C0B4C3CE}" srcOrd="3" destOrd="0" presId="urn:microsoft.com/office/officeart/2008/layout/LinedList"/>
    <dgm:cxn modelId="{B2A190FE-6052-47F5-AF1B-5E75E2E01CDA}" type="presParOf" srcId="{443D2BF8-EA5C-4000-B4CE-4DF4C0B4C3CE}" destId="{4694FC67-45E1-4B43-8BBE-05F08AB4680E}" srcOrd="0" destOrd="0" presId="urn:microsoft.com/office/officeart/2008/layout/LinedList"/>
    <dgm:cxn modelId="{1CD6D182-9EE0-4A63-B7A6-EA58FA9F93F1}" type="presParOf" srcId="{443D2BF8-EA5C-4000-B4CE-4DF4C0B4C3CE}" destId="{C38922CE-E574-473B-AE09-174D4C0A6395}" srcOrd="1" destOrd="0" presId="urn:microsoft.com/office/officeart/2008/layout/LinedList"/>
    <dgm:cxn modelId="{3FDFA687-0B62-4992-95D5-18C8110FEFB6}" type="presParOf" srcId="{07BC1D3E-C888-4770-B744-33848D182B14}" destId="{FE850ACF-01EF-42B8-BA3D-123939F61BB5}" srcOrd="4" destOrd="0" presId="urn:microsoft.com/office/officeart/2008/layout/LinedList"/>
    <dgm:cxn modelId="{17122A26-2801-411A-8E60-6C53278F3148}" type="presParOf" srcId="{07BC1D3E-C888-4770-B744-33848D182B14}" destId="{85115BBE-928C-4F84-9BD4-66383E1BC75D}" srcOrd="5" destOrd="0" presId="urn:microsoft.com/office/officeart/2008/layout/LinedList"/>
    <dgm:cxn modelId="{C37D9186-FAF7-418B-963A-10CA4DFF040E}" type="presParOf" srcId="{85115BBE-928C-4F84-9BD4-66383E1BC75D}" destId="{D4A95AC1-6BF3-46E4-8D7D-80EEF92DC268}" srcOrd="0" destOrd="0" presId="urn:microsoft.com/office/officeart/2008/layout/LinedList"/>
    <dgm:cxn modelId="{343717D8-7D08-486C-9554-23CF1F97F1CE}" type="presParOf" srcId="{85115BBE-928C-4F84-9BD4-66383E1BC75D}" destId="{04BD8F66-D961-493D-B987-D7CB59B0EA97}" srcOrd="1" destOrd="0" presId="urn:microsoft.com/office/officeart/2008/layout/LinedList"/>
    <dgm:cxn modelId="{313EA934-5A7E-47EB-ABC2-C6F4E2B53C41}" type="presParOf" srcId="{07BC1D3E-C888-4770-B744-33848D182B14}" destId="{71A05E4F-82AE-4A7D-A2B3-12C84A57382D}" srcOrd="6" destOrd="0" presId="urn:microsoft.com/office/officeart/2008/layout/LinedList"/>
    <dgm:cxn modelId="{F86A3EF4-A27C-4510-8F5C-4958BC026FA4}" type="presParOf" srcId="{07BC1D3E-C888-4770-B744-33848D182B14}" destId="{3387D2C5-E014-4699-AE43-8824ECDF8AE3}" srcOrd="7" destOrd="0" presId="urn:microsoft.com/office/officeart/2008/layout/LinedList"/>
    <dgm:cxn modelId="{758FBDED-8441-46FB-A256-0F26B5B6044C}" type="presParOf" srcId="{3387D2C5-E014-4699-AE43-8824ECDF8AE3}" destId="{C36FE33D-990D-4BD6-A6F5-C494B39ABB77}" srcOrd="0" destOrd="0" presId="urn:microsoft.com/office/officeart/2008/layout/LinedList"/>
    <dgm:cxn modelId="{D8E63E46-7532-40B7-A620-FEADE8F88891}" type="presParOf" srcId="{3387D2C5-E014-4699-AE43-8824ECDF8AE3}" destId="{C99557CB-A8FF-43FF-81A9-C1213B2FB3C3}" srcOrd="1" destOrd="0" presId="urn:microsoft.com/office/officeart/2008/layout/LinedList"/>
    <dgm:cxn modelId="{21E059E2-3ACE-4C13-9B60-BADD808ED345}" type="presParOf" srcId="{07BC1D3E-C888-4770-B744-33848D182B14}" destId="{7C549545-B88A-48C5-B0FA-F473289D4825}" srcOrd="8" destOrd="0" presId="urn:microsoft.com/office/officeart/2008/layout/LinedList"/>
    <dgm:cxn modelId="{E0B5B295-7EAD-41DA-85FA-8587BD96752A}" type="presParOf" srcId="{07BC1D3E-C888-4770-B744-33848D182B14}" destId="{3A1E45CE-54AC-45F0-844B-A8F002CE2D58}" srcOrd="9" destOrd="0" presId="urn:microsoft.com/office/officeart/2008/layout/LinedList"/>
    <dgm:cxn modelId="{F094DA82-B7F9-46F0-9D2D-6A3993AFDFE0}" type="presParOf" srcId="{3A1E45CE-54AC-45F0-844B-A8F002CE2D58}" destId="{8DDBC150-E643-4AC7-9C7C-828CEBA410C4}" srcOrd="0" destOrd="0" presId="urn:microsoft.com/office/officeart/2008/layout/LinedList"/>
    <dgm:cxn modelId="{54774FA3-AF13-4D83-A166-6117A56FBBFF}" type="presParOf" srcId="{3A1E45CE-54AC-45F0-844B-A8F002CE2D58}" destId="{4EEAA3E6-8B63-47FA-80C2-A3BF4096E4A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644D9B-DF74-4454-9F41-D6562902EC9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5D531F0-D8BF-4242-961B-2769359809F1}">
      <dgm:prSet/>
      <dgm:spPr/>
      <dgm:t>
        <a:bodyPr/>
        <a:lstStyle/>
        <a:p>
          <a:pPr>
            <a:lnSpc>
              <a:spcPct val="100000"/>
            </a:lnSpc>
          </a:pPr>
          <a:r>
            <a:rPr lang="nl-NL"/>
            <a:t>LOB boekje voor thuis</a:t>
          </a:r>
          <a:endParaRPr lang="en-US"/>
        </a:p>
      </dgm:t>
    </dgm:pt>
    <dgm:pt modelId="{FED88B47-CE22-4D1C-AEAE-58FFEBDDED99}" type="parTrans" cxnId="{D03C78A5-9557-47CF-8329-7B88E57762D7}">
      <dgm:prSet/>
      <dgm:spPr/>
      <dgm:t>
        <a:bodyPr/>
        <a:lstStyle/>
        <a:p>
          <a:endParaRPr lang="en-US"/>
        </a:p>
      </dgm:t>
    </dgm:pt>
    <dgm:pt modelId="{86B370C6-E1D5-4FA5-A971-8A8015D8BD49}" type="sibTrans" cxnId="{D03C78A5-9557-47CF-8329-7B88E57762D7}">
      <dgm:prSet/>
      <dgm:spPr/>
      <dgm:t>
        <a:bodyPr/>
        <a:lstStyle/>
        <a:p>
          <a:endParaRPr lang="en-US"/>
        </a:p>
      </dgm:t>
    </dgm:pt>
    <dgm:pt modelId="{DFDA0A07-7753-4447-9578-05A95678581C}">
      <dgm:prSet/>
      <dgm:spPr/>
      <dgm:t>
        <a:bodyPr/>
        <a:lstStyle/>
        <a:p>
          <a:pPr>
            <a:lnSpc>
              <a:spcPct val="100000"/>
            </a:lnSpc>
          </a:pPr>
          <a:r>
            <a:rPr lang="nl-NL"/>
            <a:t>Interview vragen mbo studenten</a:t>
          </a:r>
          <a:endParaRPr lang="en-US"/>
        </a:p>
      </dgm:t>
    </dgm:pt>
    <dgm:pt modelId="{3325A814-6D77-4E71-9250-DF01C2BFD937}" type="parTrans" cxnId="{04EA5DFE-5671-4423-ABC9-537F8F71542C}">
      <dgm:prSet/>
      <dgm:spPr/>
      <dgm:t>
        <a:bodyPr/>
        <a:lstStyle/>
        <a:p>
          <a:endParaRPr lang="en-US"/>
        </a:p>
      </dgm:t>
    </dgm:pt>
    <dgm:pt modelId="{6DDBF084-E785-4504-9907-A19ED03288F5}" type="sibTrans" cxnId="{04EA5DFE-5671-4423-ABC9-537F8F71542C}">
      <dgm:prSet/>
      <dgm:spPr/>
      <dgm:t>
        <a:bodyPr/>
        <a:lstStyle/>
        <a:p>
          <a:endParaRPr lang="en-US"/>
        </a:p>
      </dgm:t>
    </dgm:pt>
    <dgm:pt modelId="{BF9F158C-79BF-48ED-B60E-58AF73824141}">
      <dgm:prSet/>
      <dgm:spPr/>
      <dgm:t>
        <a:bodyPr/>
        <a:lstStyle/>
        <a:p>
          <a:pPr>
            <a:lnSpc>
              <a:spcPct val="100000"/>
            </a:lnSpc>
          </a:pPr>
          <a:r>
            <a:rPr lang="nl-NL"/>
            <a:t>Lijst met open dagen regio Nijmegen</a:t>
          </a:r>
          <a:endParaRPr lang="en-US"/>
        </a:p>
      </dgm:t>
    </dgm:pt>
    <dgm:pt modelId="{75BA9B1E-1C80-4BF8-955F-D466DCAB1437}" type="parTrans" cxnId="{1E5F0B28-223A-4640-90B0-FF978A5B9931}">
      <dgm:prSet/>
      <dgm:spPr/>
      <dgm:t>
        <a:bodyPr/>
        <a:lstStyle/>
        <a:p>
          <a:endParaRPr lang="en-US"/>
        </a:p>
      </dgm:t>
    </dgm:pt>
    <dgm:pt modelId="{D59F2F7E-A744-42E6-8EEA-34ADD94800FB}" type="sibTrans" cxnId="{1E5F0B28-223A-4640-90B0-FF978A5B9931}">
      <dgm:prSet/>
      <dgm:spPr/>
      <dgm:t>
        <a:bodyPr/>
        <a:lstStyle/>
        <a:p>
          <a:endParaRPr lang="en-US"/>
        </a:p>
      </dgm:t>
    </dgm:pt>
    <dgm:pt modelId="{4E48C9A7-0235-4F9A-86B7-3351FD4055F3}" type="pres">
      <dgm:prSet presAssocID="{90644D9B-DF74-4454-9F41-D6562902EC96}" presName="root" presStyleCnt="0">
        <dgm:presLayoutVars>
          <dgm:dir/>
          <dgm:resizeHandles val="exact"/>
        </dgm:presLayoutVars>
      </dgm:prSet>
      <dgm:spPr/>
    </dgm:pt>
    <dgm:pt modelId="{D4F22FA3-26E3-4E79-A1B3-38AD0381D101}" type="pres">
      <dgm:prSet presAssocID="{C5D531F0-D8BF-4242-961B-2769359809F1}" presName="compNode" presStyleCnt="0"/>
      <dgm:spPr/>
    </dgm:pt>
    <dgm:pt modelId="{C5795993-BF3D-49FC-B4B1-187D11F72B77}" type="pres">
      <dgm:prSet presAssocID="{C5D531F0-D8BF-4242-961B-2769359809F1}" presName="bgRect" presStyleLbl="bgShp" presStyleIdx="0" presStyleCnt="3"/>
      <dgm:spPr/>
    </dgm:pt>
    <dgm:pt modelId="{BB80F9A0-B0DB-422F-9D09-5C5E74998D11}" type="pres">
      <dgm:prSet presAssocID="{C5D531F0-D8BF-4242-961B-2769359809F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oeken"/>
        </a:ext>
      </dgm:extLst>
    </dgm:pt>
    <dgm:pt modelId="{DF277686-4655-4426-854D-60BD967CCF32}" type="pres">
      <dgm:prSet presAssocID="{C5D531F0-D8BF-4242-961B-2769359809F1}" presName="spaceRect" presStyleCnt="0"/>
      <dgm:spPr/>
    </dgm:pt>
    <dgm:pt modelId="{E61F3E23-5F94-4DBD-92E9-5F179D4B1F0B}" type="pres">
      <dgm:prSet presAssocID="{C5D531F0-D8BF-4242-961B-2769359809F1}" presName="parTx" presStyleLbl="revTx" presStyleIdx="0" presStyleCnt="3">
        <dgm:presLayoutVars>
          <dgm:chMax val="0"/>
          <dgm:chPref val="0"/>
        </dgm:presLayoutVars>
      </dgm:prSet>
      <dgm:spPr/>
    </dgm:pt>
    <dgm:pt modelId="{010500BE-E6BB-4989-A7CB-8B5F3D913B78}" type="pres">
      <dgm:prSet presAssocID="{86B370C6-E1D5-4FA5-A971-8A8015D8BD49}" presName="sibTrans" presStyleCnt="0"/>
      <dgm:spPr/>
    </dgm:pt>
    <dgm:pt modelId="{716B4099-13EB-44A4-A0D5-A9F7C0C06502}" type="pres">
      <dgm:prSet presAssocID="{DFDA0A07-7753-4447-9578-05A95678581C}" presName="compNode" presStyleCnt="0"/>
      <dgm:spPr/>
    </dgm:pt>
    <dgm:pt modelId="{1E07522B-D12C-4812-AD40-E43CDE6B609C}" type="pres">
      <dgm:prSet presAssocID="{DFDA0A07-7753-4447-9578-05A95678581C}" presName="bgRect" presStyleLbl="bgShp" presStyleIdx="1" presStyleCnt="3"/>
      <dgm:spPr/>
    </dgm:pt>
    <dgm:pt modelId="{AB4A763A-6861-4C66-8895-EB68F9845C54}" type="pres">
      <dgm:prSet presAssocID="{DFDA0A07-7753-4447-9578-05A95678581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atten"/>
        </a:ext>
      </dgm:extLst>
    </dgm:pt>
    <dgm:pt modelId="{DB40D530-98DB-4151-9C3A-F48B6339AA87}" type="pres">
      <dgm:prSet presAssocID="{DFDA0A07-7753-4447-9578-05A95678581C}" presName="spaceRect" presStyleCnt="0"/>
      <dgm:spPr/>
    </dgm:pt>
    <dgm:pt modelId="{7F56DF4C-F449-45D6-A14D-2B07CAE740D3}" type="pres">
      <dgm:prSet presAssocID="{DFDA0A07-7753-4447-9578-05A95678581C}" presName="parTx" presStyleLbl="revTx" presStyleIdx="1" presStyleCnt="3">
        <dgm:presLayoutVars>
          <dgm:chMax val="0"/>
          <dgm:chPref val="0"/>
        </dgm:presLayoutVars>
      </dgm:prSet>
      <dgm:spPr/>
    </dgm:pt>
    <dgm:pt modelId="{DAED728D-694D-419C-8A0A-6E7C8F1420D7}" type="pres">
      <dgm:prSet presAssocID="{6DDBF084-E785-4504-9907-A19ED03288F5}" presName="sibTrans" presStyleCnt="0"/>
      <dgm:spPr/>
    </dgm:pt>
    <dgm:pt modelId="{78E0EE24-6371-4ADC-8A05-507AD8D5D0D6}" type="pres">
      <dgm:prSet presAssocID="{BF9F158C-79BF-48ED-B60E-58AF73824141}" presName="compNode" presStyleCnt="0"/>
      <dgm:spPr/>
    </dgm:pt>
    <dgm:pt modelId="{2A822C26-ADF3-4811-9FD6-381EBBE9C867}" type="pres">
      <dgm:prSet presAssocID="{BF9F158C-79BF-48ED-B60E-58AF73824141}" presName="bgRect" presStyleLbl="bgShp" presStyleIdx="2" presStyleCnt="3"/>
      <dgm:spPr/>
    </dgm:pt>
    <dgm:pt modelId="{1651B099-BAE4-4A76-89A3-44A8EBF38C1B}" type="pres">
      <dgm:prSet presAssocID="{BF9F158C-79BF-48ED-B60E-58AF7382414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Vinkje"/>
        </a:ext>
      </dgm:extLst>
    </dgm:pt>
    <dgm:pt modelId="{12D16E8F-A2BA-4CE2-AFA1-E5690CFAE84F}" type="pres">
      <dgm:prSet presAssocID="{BF9F158C-79BF-48ED-B60E-58AF73824141}" presName="spaceRect" presStyleCnt="0"/>
      <dgm:spPr/>
    </dgm:pt>
    <dgm:pt modelId="{A5E9428E-B9C0-4C19-9B1F-D491CFABAE03}" type="pres">
      <dgm:prSet presAssocID="{BF9F158C-79BF-48ED-B60E-58AF73824141}" presName="parTx" presStyleLbl="revTx" presStyleIdx="2" presStyleCnt="3">
        <dgm:presLayoutVars>
          <dgm:chMax val="0"/>
          <dgm:chPref val="0"/>
        </dgm:presLayoutVars>
      </dgm:prSet>
      <dgm:spPr/>
    </dgm:pt>
  </dgm:ptLst>
  <dgm:cxnLst>
    <dgm:cxn modelId="{D16F7A0D-23BE-4614-B253-204D96DEC84B}" type="presOf" srcId="{BF9F158C-79BF-48ED-B60E-58AF73824141}" destId="{A5E9428E-B9C0-4C19-9B1F-D491CFABAE03}" srcOrd="0" destOrd="0" presId="urn:microsoft.com/office/officeart/2018/2/layout/IconVerticalSolidList"/>
    <dgm:cxn modelId="{1E5F0B28-223A-4640-90B0-FF978A5B9931}" srcId="{90644D9B-DF74-4454-9F41-D6562902EC96}" destId="{BF9F158C-79BF-48ED-B60E-58AF73824141}" srcOrd="2" destOrd="0" parTransId="{75BA9B1E-1C80-4BF8-955F-D466DCAB1437}" sibTransId="{D59F2F7E-A744-42E6-8EEA-34ADD94800FB}"/>
    <dgm:cxn modelId="{B575299D-D937-47CF-A5B9-CBB31C9E2E80}" type="presOf" srcId="{90644D9B-DF74-4454-9F41-D6562902EC96}" destId="{4E48C9A7-0235-4F9A-86B7-3351FD4055F3}" srcOrd="0" destOrd="0" presId="urn:microsoft.com/office/officeart/2018/2/layout/IconVerticalSolidList"/>
    <dgm:cxn modelId="{D03C78A5-9557-47CF-8329-7B88E57762D7}" srcId="{90644D9B-DF74-4454-9F41-D6562902EC96}" destId="{C5D531F0-D8BF-4242-961B-2769359809F1}" srcOrd="0" destOrd="0" parTransId="{FED88B47-CE22-4D1C-AEAE-58FFEBDDED99}" sibTransId="{86B370C6-E1D5-4FA5-A971-8A8015D8BD49}"/>
    <dgm:cxn modelId="{1E2EC1C0-5532-4812-B391-8A2E2455FFAC}" type="presOf" srcId="{C5D531F0-D8BF-4242-961B-2769359809F1}" destId="{E61F3E23-5F94-4DBD-92E9-5F179D4B1F0B}" srcOrd="0" destOrd="0" presId="urn:microsoft.com/office/officeart/2018/2/layout/IconVerticalSolidList"/>
    <dgm:cxn modelId="{04B539FA-7681-4BB6-BCB4-FE8AB02B1FDC}" type="presOf" srcId="{DFDA0A07-7753-4447-9578-05A95678581C}" destId="{7F56DF4C-F449-45D6-A14D-2B07CAE740D3}" srcOrd="0" destOrd="0" presId="urn:microsoft.com/office/officeart/2018/2/layout/IconVerticalSolidList"/>
    <dgm:cxn modelId="{04EA5DFE-5671-4423-ABC9-537F8F71542C}" srcId="{90644D9B-DF74-4454-9F41-D6562902EC96}" destId="{DFDA0A07-7753-4447-9578-05A95678581C}" srcOrd="1" destOrd="0" parTransId="{3325A814-6D77-4E71-9250-DF01C2BFD937}" sibTransId="{6DDBF084-E785-4504-9907-A19ED03288F5}"/>
    <dgm:cxn modelId="{E8B87CA6-FF7D-4A4E-AD55-437897942511}" type="presParOf" srcId="{4E48C9A7-0235-4F9A-86B7-3351FD4055F3}" destId="{D4F22FA3-26E3-4E79-A1B3-38AD0381D101}" srcOrd="0" destOrd="0" presId="urn:microsoft.com/office/officeart/2018/2/layout/IconVerticalSolidList"/>
    <dgm:cxn modelId="{62B9E8F4-1FA8-41A5-A9D5-5954851AF60D}" type="presParOf" srcId="{D4F22FA3-26E3-4E79-A1B3-38AD0381D101}" destId="{C5795993-BF3D-49FC-B4B1-187D11F72B77}" srcOrd="0" destOrd="0" presId="urn:microsoft.com/office/officeart/2018/2/layout/IconVerticalSolidList"/>
    <dgm:cxn modelId="{20E56536-7F32-4441-9D9F-DCED0F982E79}" type="presParOf" srcId="{D4F22FA3-26E3-4E79-A1B3-38AD0381D101}" destId="{BB80F9A0-B0DB-422F-9D09-5C5E74998D11}" srcOrd="1" destOrd="0" presId="urn:microsoft.com/office/officeart/2018/2/layout/IconVerticalSolidList"/>
    <dgm:cxn modelId="{E6F9864B-D5ED-468E-8507-D31B6AF90B8D}" type="presParOf" srcId="{D4F22FA3-26E3-4E79-A1B3-38AD0381D101}" destId="{DF277686-4655-4426-854D-60BD967CCF32}" srcOrd="2" destOrd="0" presId="urn:microsoft.com/office/officeart/2018/2/layout/IconVerticalSolidList"/>
    <dgm:cxn modelId="{DBFD5525-71C8-4219-9777-4304EB734334}" type="presParOf" srcId="{D4F22FA3-26E3-4E79-A1B3-38AD0381D101}" destId="{E61F3E23-5F94-4DBD-92E9-5F179D4B1F0B}" srcOrd="3" destOrd="0" presId="urn:microsoft.com/office/officeart/2018/2/layout/IconVerticalSolidList"/>
    <dgm:cxn modelId="{A06B5670-9DAA-4FFD-8FB3-65F4A0F69445}" type="presParOf" srcId="{4E48C9A7-0235-4F9A-86B7-3351FD4055F3}" destId="{010500BE-E6BB-4989-A7CB-8B5F3D913B78}" srcOrd="1" destOrd="0" presId="urn:microsoft.com/office/officeart/2018/2/layout/IconVerticalSolidList"/>
    <dgm:cxn modelId="{2520340B-C165-4BFB-8A49-43DDC7F32607}" type="presParOf" srcId="{4E48C9A7-0235-4F9A-86B7-3351FD4055F3}" destId="{716B4099-13EB-44A4-A0D5-A9F7C0C06502}" srcOrd="2" destOrd="0" presId="urn:microsoft.com/office/officeart/2018/2/layout/IconVerticalSolidList"/>
    <dgm:cxn modelId="{D90B0D26-4389-4D3E-B207-A02EF6D2235A}" type="presParOf" srcId="{716B4099-13EB-44A4-A0D5-A9F7C0C06502}" destId="{1E07522B-D12C-4812-AD40-E43CDE6B609C}" srcOrd="0" destOrd="0" presId="urn:microsoft.com/office/officeart/2018/2/layout/IconVerticalSolidList"/>
    <dgm:cxn modelId="{8DD4DE81-671D-4602-ACB1-EB8C2C821FEE}" type="presParOf" srcId="{716B4099-13EB-44A4-A0D5-A9F7C0C06502}" destId="{AB4A763A-6861-4C66-8895-EB68F9845C54}" srcOrd="1" destOrd="0" presId="urn:microsoft.com/office/officeart/2018/2/layout/IconVerticalSolidList"/>
    <dgm:cxn modelId="{930695D5-0736-490A-8889-870BD653C0BA}" type="presParOf" srcId="{716B4099-13EB-44A4-A0D5-A9F7C0C06502}" destId="{DB40D530-98DB-4151-9C3A-F48B6339AA87}" srcOrd="2" destOrd="0" presId="urn:microsoft.com/office/officeart/2018/2/layout/IconVerticalSolidList"/>
    <dgm:cxn modelId="{C012C0B9-9478-45E8-83C4-54065B2FF59F}" type="presParOf" srcId="{716B4099-13EB-44A4-A0D5-A9F7C0C06502}" destId="{7F56DF4C-F449-45D6-A14D-2B07CAE740D3}" srcOrd="3" destOrd="0" presId="urn:microsoft.com/office/officeart/2018/2/layout/IconVerticalSolidList"/>
    <dgm:cxn modelId="{0A35B435-304F-46A8-88D3-10B98D8FD0CC}" type="presParOf" srcId="{4E48C9A7-0235-4F9A-86B7-3351FD4055F3}" destId="{DAED728D-694D-419C-8A0A-6E7C8F1420D7}" srcOrd="3" destOrd="0" presId="urn:microsoft.com/office/officeart/2018/2/layout/IconVerticalSolidList"/>
    <dgm:cxn modelId="{CC05A75F-11F3-4509-A6BD-6D72D8975CAE}" type="presParOf" srcId="{4E48C9A7-0235-4F9A-86B7-3351FD4055F3}" destId="{78E0EE24-6371-4ADC-8A05-507AD8D5D0D6}" srcOrd="4" destOrd="0" presId="urn:microsoft.com/office/officeart/2018/2/layout/IconVerticalSolidList"/>
    <dgm:cxn modelId="{D972BBBC-BC70-42B5-B9B2-CE12FE2B919F}" type="presParOf" srcId="{78E0EE24-6371-4ADC-8A05-507AD8D5D0D6}" destId="{2A822C26-ADF3-4811-9FD6-381EBBE9C867}" srcOrd="0" destOrd="0" presId="urn:microsoft.com/office/officeart/2018/2/layout/IconVerticalSolidList"/>
    <dgm:cxn modelId="{910F8907-450A-4FAD-A95C-9F56EEE2632D}" type="presParOf" srcId="{78E0EE24-6371-4ADC-8A05-507AD8D5D0D6}" destId="{1651B099-BAE4-4A76-89A3-44A8EBF38C1B}" srcOrd="1" destOrd="0" presId="urn:microsoft.com/office/officeart/2018/2/layout/IconVerticalSolidList"/>
    <dgm:cxn modelId="{19BFA8B1-DCFA-4915-A93D-0B281B9487B6}" type="presParOf" srcId="{78E0EE24-6371-4ADC-8A05-507AD8D5D0D6}" destId="{12D16E8F-A2BA-4CE2-AFA1-E5690CFAE84F}" srcOrd="2" destOrd="0" presId="urn:microsoft.com/office/officeart/2018/2/layout/IconVerticalSolidList"/>
    <dgm:cxn modelId="{A4A8AA6E-4D67-4F59-9BD9-B3665DAF61BB}" type="presParOf" srcId="{78E0EE24-6371-4ADC-8A05-507AD8D5D0D6}" destId="{A5E9428E-B9C0-4C19-9B1F-D491CFABAE0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8B4B8B-4BC4-4584-8511-7161DE7E1C47}">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49A34D-B775-42EF-BCDC-A07DF4FC292E}">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19.45			Inloop</a:t>
          </a:r>
          <a:endParaRPr lang="en-US" sz="3100" kern="1200"/>
        </a:p>
      </dsp:txBody>
      <dsp:txXfrm>
        <a:off x="0" y="531"/>
        <a:ext cx="10515600" cy="870055"/>
      </dsp:txXfrm>
    </dsp:sp>
    <dsp:sp modelId="{0B3D08E6-FFA5-43B8-BF3F-A01947B4826A}">
      <dsp:nvSpPr>
        <dsp:cNvPr id="0" name=""/>
        <dsp:cNvSpPr/>
      </dsp:nvSpPr>
      <dsp:spPr>
        <a:xfrm>
          <a:off x="0" y="8705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4FC67-45E1-4B43-8BBE-05F08AB4680E}">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20.00			Algemene presentatie en voorlichting</a:t>
          </a:r>
          <a:endParaRPr lang="en-US" sz="3100" kern="1200"/>
        </a:p>
      </dsp:txBody>
      <dsp:txXfrm>
        <a:off x="0" y="870586"/>
        <a:ext cx="10515600" cy="870055"/>
      </dsp:txXfrm>
    </dsp:sp>
    <dsp:sp modelId="{FE850ACF-01EF-42B8-BA3D-123939F61BB5}">
      <dsp:nvSpPr>
        <dsp:cNvPr id="0" name=""/>
        <dsp:cNvSpPr/>
      </dsp:nvSpPr>
      <dsp:spPr>
        <a:xfrm>
          <a:off x="0" y="174064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A95AC1-6BF3-46E4-8D7D-80EEF92DC268}">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20.30			Ronde 1</a:t>
          </a:r>
          <a:endParaRPr lang="en-US" sz="3100" kern="1200"/>
        </a:p>
      </dsp:txBody>
      <dsp:txXfrm>
        <a:off x="0" y="1740641"/>
        <a:ext cx="10515600" cy="870055"/>
      </dsp:txXfrm>
    </dsp:sp>
    <dsp:sp modelId="{71A05E4F-82AE-4A7D-A2B3-12C84A57382D}">
      <dsp:nvSpPr>
        <dsp:cNvPr id="0" name=""/>
        <dsp:cNvSpPr/>
      </dsp:nvSpPr>
      <dsp:spPr>
        <a:xfrm>
          <a:off x="0" y="261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6FE33D-990D-4BD6-A6F5-C494B39ABB77}">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21.00			Ronde 2</a:t>
          </a:r>
          <a:endParaRPr lang="en-US" sz="3100" kern="1200"/>
        </a:p>
      </dsp:txBody>
      <dsp:txXfrm>
        <a:off x="0" y="2610696"/>
        <a:ext cx="10515600" cy="870055"/>
      </dsp:txXfrm>
    </dsp:sp>
    <dsp:sp modelId="{7C549545-B88A-48C5-B0FA-F473289D4825}">
      <dsp:nvSpPr>
        <dsp:cNvPr id="0" name=""/>
        <dsp:cNvSpPr/>
      </dsp:nvSpPr>
      <dsp:spPr>
        <a:xfrm>
          <a:off x="0" y="34807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DBC150-E643-4AC7-9C7C-828CEBA410C4}">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21.30			Afsluiting</a:t>
          </a:r>
          <a:endParaRPr lang="en-US" sz="3100" kern="1200"/>
        </a:p>
      </dsp:txBody>
      <dsp:txXfrm>
        <a:off x="0" y="3480751"/>
        <a:ext cx="10515600" cy="870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E383BB-F8BA-4B49-9276-067D106BE581}">
      <dsp:nvSpPr>
        <dsp:cNvPr id="0" name=""/>
        <dsp:cNvSpPr/>
      </dsp:nvSpPr>
      <dsp:spPr>
        <a:xfrm>
          <a:off x="3286" y="610422"/>
          <a:ext cx="3203971" cy="83654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nl-NL" sz="2300" kern="1200" dirty="0"/>
            <a:t>ROC, </a:t>
          </a:r>
          <a:r>
            <a:rPr lang="nl-NL" sz="2300" kern="1200" dirty="0" err="1"/>
            <a:t>Yuverta</a:t>
          </a:r>
          <a:r>
            <a:rPr lang="nl-NL" sz="2300" kern="1200" dirty="0"/>
            <a:t>, Koning Willem I</a:t>
          </a:r>
          <a:endParaRPr lang="en-US" sz="2300" kern="1200" dirty="0"/>
        </a:p>
      </dsp:txBody>
      <dsp:txXfrm>
        <a:off x="3286" y="610422"/>
        <a:ext cx="3203971" cy="836546"/>
      </dsp:txXfrm>
    </dsp:sp>
    <dsp:sp modelId="{2EEAAA50-2235-471A-A0DA-0109E3567BD1}">
      <dsp:nvSpPr>
        <dsp:cNvPr id="0" name=""/>
        <dsp:cNvSpPr/>
      </dsp:nvSpPr>
      <dsp:spPr>
        <a:xfrm>
          <a:off x="3286" y="1446969"/>
          <a:ext cx="3203971" cy="2293946"/>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nl-NL" sz="2300" kern="1200" dirty="0"/>
            <a:t>Elke school biedt een eigen programma aan</a:t>
          </a:r>
        </a:p>
        <a:p>
          <a:pPr marL="228600" lvl="1" indent="-228600" algn="l" defTabSz="1022350">
            <a:lnSpc>
              <a:spcPct val="90000"/>
            </a:lnSpc>
            <a:spcBef>
              <a:spcPct val="0"/>
            </a:spcBef>
            <a:spcAft>
              <a:spcPct val="15000"/>
            </a:spcAft>
            <a:buChar char="•"/>
          </a:pPr>
          <a:r>
            <a:rPr lang="nl-NL" sz="2300" kern="1200" dirty="0"/>
            <a:t>Check hiervoor de website</a:t>
          </a:r>
        </a:p>
      </dsp:txBody>
      <dsp:txXfrm>
        <a:off x="3286" y="1446969"/>
        <a:ext cx="3203971" cy="2293946"/>
      </dsp:txXfrm>
    </dsp:sp>
    <dsp:sp modelId="{BF936DE7-5F8B-41E5-95FE-0095E3147D53}">
      <dsp:nvSpPr>
        <dsp:cNvPr id="0" name=""/>
        <dsp:cNvSpPr/>
      </dsp:nvSpPr>
      <dsp:spPr>
        <a:xfrm>
          <a:off x="3655814" y="610422"/>
          <a:ext cx="3203971" cy="836546"/>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w="6350" cap="flat" cmpd="sng" algn="ctr">
          <a:solidFill>
            <a:schemeClr val="accent2">
              <a:hueOff val="-727682"/>
              <a:satOff val="-41964"/>
              <a:lumOff val="431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nl-NL" sz="2300" kern="1200" dirty="0"/>
            <a:t>Vier niveaus: entree(1), 2, 3 en 4</a:t>
          </a:r>
          <a:endParaRPr lang="en-US" sz="2300" kern="1200" dirty="0"/>
        </a:p>
      </dsp:txBody>
      <dsp:txXfrm>
        <a:off x="3655814" y="610422"/>
        <a:ext cx="3203971" cy="836546"/>
      </dsp:txXfrm>
    </dsp:sp>
    <dsp:sp modelId="{52368CD9-EF13-44EA-A403-444F86F8CCE0}">
      <dsp:nvSpPr>
        <dsp:cNvPr id="0" name=""/>
        <dsp:cNvSpPr/>
      </dsp:nvSpPr>
      <dsp:spPr>
        <a:xfrm>
          <a:off x="3655814" y="1446969"/>
          <a:ext cx="3203971" cy="2293946"/>
        </a:xfrm>
        <a:prstGeom prst="rect">
          <a:avLst/>
        </a:prstGeom>
        <a:solidFill>
          <a:schemeClr val="accent2">
            <a:tint val="40000"/>
            <a:alpha val="90000"/>
            <a:hueOff val="-424613"/>
            <a:satOff val="-37673"/>
            <a:lumOff val="-385"/>
            <a:alphaOff val="0"/>
          </a:schemeClr>
        </a:solidFill>
        <a:ln w="6350" cap="flat" cmpd="sng" algn="ctr">
          <a:solidFill>
            <a:schemeClr val="accent2">
              <a:tint val="40000"/>
              <a:alpha val="90000"/>
              <a:hueOff val="-424613"/>
              <a:satOff val="-37673"/>
              <a:lumOff val="-38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nl-NL" sz="1800" kern="1200" dirty="0"/>
            <a:t>Entree(1) werk onder begeleiding</a:t>
          </a:r>
        </a:p>
        <a:p>
          <a:pPr marL="171450" lvl="1" indent="-171450" algn="l" defTabSz="800100">
            <a:lnSpc>
              <a:spcPct val="90000"/>
            </a:lnSpc>
            <a:spcBef>
              <a:spcPct val="0"/>
            </a:spcBef>
            <a:spcAft>
              <a:spcPct val="15000"/>
            </a:spcAft>
            <a:buChar char="•"/>
          </a:pPr>
          <a:r>
            <a:rPr lang="nl-NL" sz="1800" kern="1200" dirty="0"/>
            <a:t>Niveau 2 uitvoerend werk</a:t>
          </a:r>
        </a:p>
        <a:p>
          <a:pPr marL="171450" lvl="1" indent="-171450" algn="l" defTabSz="800100">
            <a:lnSpc>
              <a:spcPct val="90000"/>
            </a:lnSpc>
            <a:spcBef>
              <a:spcPct val="0"/>
            </a:spcBef>
            <a:spcAft>
              <a:spcPct val="15000"/>
            </a:spcAft>
            <a:buChar char="•"/>
          </a:pPr>
          <a:r>
            <a:rPr lang="nl-NL" sz="1800" kern="1200" dirty="0"/>
            <a:t>Niveau 3 zelfstandig werk</a:t>
          </a:r>
        </a:p>
        <a:p>
          <a:pPr marL="171450" lvl="1" indent="-171450" algn="l" defTabSz="800100">
            <a:lnSpc>
              <a:spcPct val="90000"/>
            </a:lnSpc>
            <a:spcBef>
              <a:spcPct val="0"/>
            </a:spcBef>
            <a:spcAft>
              <a:spcPct val="15000"/>
            </a:spcAft>
            <a:buChar char="•"/>
          </a:pPr>
          <a:r>
            <a:rPr lang="nl-NL" sz="1800" kern="1200" dirty="0"/>
            <a:t>Niveau 4 zelfstandig en verantwoordelijk werk</a:t>
          </a:r>
        </a:p>
      </dsp:txBody>
      <dsp:txXfrm>
        <a:off x="3655814" y="1446969"/>
        <a:ext cx="3203971" cy="2293946"/>
      </dsp:txXfrm>
    </dsp:sp>
    <dsp:sp modelId="{A709949E-81D3-4CF4-ABDA-A7EDD412F796}">
      <dsp:nvSpPr>
        <dsp:cNvPr id="0" name=""/>
        <dsp:cNvSpPr/>
      </dsp:nvSpPr>
      <dsp:spPr>
        <a:xfrm>
          <a:off x="7308342" y="610422"/>
          <a:ext cx="3203971" cy="836546"/>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nl-NL" sz="2300" kern="1200" dirty="0"/>
            <a:t>Twee leerwegen: </a:t>
          </a:r>
          <a:endParaRPr lang="en-US" sz="2300" kern="1200" dirty="0"/>
        </a:p>
      </dsp:txBody>
      <dsp:txXfrm>
        <a:off x="7308342" y="610422"/>
        <a:ext cx="3203971" cy="836546"/>
      </dsp:txXfrm>
    </dsp:sp>
    <dsp:sp modelId="{94DCA58C-9A32-4D97-BEC2-B3CF80312F90}">
      <dsp:nvSpPr>
        <dsp:cNvPr id="0" name=""/>
        <dsp:cNvSpPr/>
      </dsp:nvSpPr>
      <dsp:spPr>
        <a:xfrm>
          <a:off x="7308342" y="1446969"/>
          <a:ext cx="3203971" cy="2293946"/>
        </a:xfrm>
        <a:prstGeom prst="rect">
          <a:avLst/>
        </a:prstGeom>
        <a:solidFill>
          <a:schemeClr val="accent2">
            <a:tint val="40000"/>
            <a:alpha val="90000"/>
            <a:hueOff val="-849226"/>
            <a:satOff val="-75346"/>
            <a:lumOff val="-769"/>
            <a:alphaOff val="0"/>
          </a:schemeClr>
        </a:solidFill>
        <a:ln w="6350" cap="flat" cmpd="sng" algn="ctr">
          <a:solidFill>
            <a:schemeClr val="accent2">
              <a:tint val="40000"/>
              <a:alpha val="90000"/>
              <a:hueOff val="-849226"/>
              <a:satOff val="-75346"/>
              <a:lumOff val="-76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nl-NL" sz="2300" kern="1200" dirty="0"/>
            <a:t>BOL (</a:t>
          </a:r>
          <a:r>
            <a:rPr lang="nl-NL" sz="2300" kern="1200" dirty="0" err="1"/>
            <a:t>BeroepsOpleidende</a:t>
          </a:r>
          <a:r>
            <a:rPr lang="nl-NL" sz="2300" kern="1200" dirty="0"/>
            <a:t> Leerweg) </a:t>
          </a:r>
          <a:endParaRPr lang="en-US" sz="2300" kern="1200" dirty="0"/>
        </a:p>
        <a:p>
          <a:pPr marL="228600" lvl="1" indent="-228600" algn="l" defTabSz="1022350">
            <a:lnSpc>
              <a:spcPct val="90000"/>
            </a:lnSpc>
            <a:spcBef>
              <a:spcPct val="0"/>
            </a:spcBef>
            <a:spcAft>
              <a:spcPct val="15000"/>
            </a:spcAft>
            <a:buChar char="•"/>
          </a:pPr>
          <a:r>
            <a:rPr lang="nl-NL" sz="2300" kern="1200" dirty="0"/>
            <a:t>BBL (</a:t>
          </a:r>
          <a:r>
            <a:rPr lang="nl-NL" sz="2300" kern="1200" dirty="0" err="1"/>
            <a:t>BeroepsBegeleidende</a:t>
          </a:r>
          <a:r>
            <a:rPr lang="nl-NL" sz="2300" kern="1200" dirty="0"/>
            <a:t> Leerweg)</a:t>
          </a:r>
          <a:endParaRPr lang="en-US" sz="2300" kern="1200" dirty="0"/>
        </a:p>
      </dsp:txBody>
      <dsp:txXfrm>
        <a:off x="7308342" y="1446969"/>
        <a:ext cx="3203971" cy="22939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6E0A6-1874-45FE-8C8F-343CDE3F2C90}">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CE9548-3301-437B-BDCB-9F2FDBF6A5D8}">
      <dsp:nvSpPr>
        <dsp:cNvPr id="0" name=""/>
        <dsp:cNvSpPr/>
      </dsp:nvSpPr>
      <dsp:spPr>
        <a:xfrm>
          <a:off x="0" y="212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Begeleidingslessen door de mentor				sept-januari</a:t>
          </a:r>
          <a:endParaRPr lang="en-US" sz="1800" kern="1200"/>
        </a:p>
      </dsp:txBody>
      <dsp:txXfrm>
        <a:off x="0" y="2124"/>
        <a:ext cx="10515600" cy="395189"/>
      </dsp:txXfrm>
    </dsp:sp>
    <dsp:sp modelId="{BE2274B2-E0AD-413A-891F-10E2639979C7}">
      <dsp:nvSpPr>
        <dsp:cNvPr id="0" name=""/>
        <dsp:cNvSpPr/>
      </dsp:nvSpPr>
      <dsp:spPr>
        <a:xfrm>
          <a:off x="0" y="39731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F74BE4-08A0-4236-9827-4FED42118AA0}">
      <dsp:nvSpPr>
        <dsp:cNvPr id="0" name=""/>
        <dsp:cNvSpPr/>
      </dsp:nvSpPr>
      <dsp:spPr>
        <a:xfrm>
          <a:off x="0" y="39731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Eindwerkstuk 							sept-januari</a:t>
          </a:r>
          <a:endParaRPr lang="en-US" sz="1800" kern="1200"/>
        </a:p>
      </dsp:txBody>
      <dsp:txXfrm>
        <a:off x="0" y="397314"/>
        <a:ext cx="10515600" cy="395189"/>
      </dsp:txXfrm>
    </dsp:sp>
    <dsp:sp modelId="{A2F0C15E-3091-4D55-A249-C8B071BE3701}">
      <dsp:nvSpPr>
        <dsp:cNvPr id="0" name=""/>
        <dsp:cNvSpPr/>
      </dsp:nvSpPr>
      <dsp:spPr>
        <a:xfrm>
          <a:off x="0" y="79250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9B5903-93A6-46DB-9EF9-C83EFBD76CEB}">
      <dsp:nvSpPr>
        <dsp:cNvPr id="0" name=""/>
        <dsp:cNvSpPr/>
      </dsp:nvSpPr>
      <dsp:spPr>
        <a:xfrm>
          <a:off x="0" y="79250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dirty="0"/>
            <a:t>Workshop mavo naar MBO/havo					29 september</a:t>
          </a:r>
          <a:endParaRPr lang="en-US" sz="1800" kern="1200" dirty="0"/>
        </a:p>
      </dsp:txBody>
      <dsp:txXfrm>
        <a:off x="0" y="792504"/>
        <a:ext cx="10515600" cy="395189"/>
      </dsp:txXfrm>
    </dsp:sp>
    <dsp:sp modelId="{118B7548-9FC7-4630-8E9D-EA012F267E85}">
      <dsp:nvSpPr>
        <dsp:cNvPr id="0" name=""/>
        <dsp:cNvSpPr/>
      </dsp:nvSpPr>
      <dsp:spPr>
        <a:xfrm>
          <a:off x="0" y="118769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A8485B-E28F-4B99-B6C7-FECBAF5C4CC2}">
      <dsp:nvSpPr>
        <dsp:cNvPr id="0" name=""/>
        <dsp:cNvSpPr/>
      </dsp:nvSpPr>
      <dsp:spPr>
        <a:xfrm>
          <a:off x="0" y="118769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Open dagen bezoeken						vanaf oktober</a:t>
          </a:r>
          <a:endParaRPr lang="en-US" sz="1800" kern="1200"/>
        </a:p>
      </dsp:txBody>
      <dsp:txXfrm>
        <a:off x="0" y="1187694"/>
        <a:ext cx="10515600" cy="395189"/>
      </dsp:txXfrm>
    </dsp:sp>
    <dsp:sp modelId="{AE3A5BFE-525F-4DD2-872F-942335967C10}">
      <dsp:nvSpPr>
        <dsp:cNvPr id="0" name=""/>
        <dsp:cNvSpPr/>
      </dsp:nvSpPr>
      <dsp:spPr>
        <a:xfrm>
          <a:off x="0" y="158288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5DC750-9EEB-4B82-A5AD-D6935A6FF156}">
      <dsp:nvSpPr>
        <dsp:cNvPr id="0" name=""/>
        <dsp:cNvSpPr/>
      </dsp:nvSpPr>
      <dsp:spPr>
        <a:xfrm>
          <a:off x="0" y="158288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Verlof voor bezoeken open dagen en meeloopdagen 		(aanvragen bij decaan)</a:t>
          </a:r>
          <a:endParaRPr lang="en-US" sz="1800" kern="1200"/>
        </a:p>
      </dsp:txBody>
      <dsp:txXfrm>
        <a:off x="0" y="1582884"/>
        <a:ext cx="10515600" cy="395189"/>
      </dsp:txXfrm>
    </dsp:sp>
    <dsp:sp modelId="{1DA39744-AF8B-495D-84C0-C5CDF360AA98}">
      <dsp:nvSpPr>
        <dsp:cNvPr id="0" name=""/>
        <dsp:cNvSpPr/>
      </dsp:nvSpPr>
      <dsp:spPr>
        <a:xfrm>
          <a:off x="0" y="197807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89ED08-C31D-4049-86A7-79D40E749974}">
      <dsp:nvSpPr>
        <dsp:cNvPr id="0" name=""/>
        <dsp:cNvSpPr/>
      </dsp:nvSpPr>
      <dsp:spPr>
        <a:xfrm>
          <a:off x="0" y="1978074"/>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Profielekeuzeochtend HAVO bijwonen				6 november</a:t>
          </a:r>
          <a:endParaRPr lang="en-US" sz="1800" kern="1200"/>
        </a:p>
      </dsp:txBody>
      <dsp:txXfrm>
        <a:off x="0" y="1978074"/>
        <a:ext cx="10515600" cy="395189"/>
      </dsp:txXfrm>
    </dsp:sp>
    <dsp:sp modelId="{01AC66E2-B239-4C2A-B1D5-7B2D93FD4D36}">
      <dsp:nvSpPr>
        <dsp:cNvPr id="0" name=""/>
        <dsp:cNvSpPr/>
      </dsp:nvSpPr>
      <dsp:spPr>
        <a:xfrm>
          <a:off x="0" y="237326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7A3296-BA92-47E0-8CE6-56738ADA4763}">
      <dsp:nvSpPr>
        <dsp:cNvPr id="0" name=""/>
        <dsp:cNvSpPr/>
      </dsp:nvSpPr>
      <dsp:spPr>
        <a:xfrm>
          <a:off x="0" y="2373263"/>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dirty="0"/>
            <a:t>Beroepenavond Canisius College Nijmegen				20 november</a:t>
          </a:r>
          <a:endParaRPr lang="en-US" sz="1800" kern="1200" dirty="0"/>
        </a:p>
      </dsp:txBody>
      <dsp:txXfrm>
        <a:off x="0" y="2373263"/>
        <a:ext cx="10515600" cy="395189"/>
      </dsp:txXfrm>
    </dsp:sp>
    <dsp:sp modelId="{C3F50B2F-7305-4C99-81CB-C180423E92E8}">
      <dsp:nvSpPr>
        <dsp:cNvPr id="0" name=""/>
        <dsp:cNvSpPr/>
      </dsp:nvSpPr>
      <dsp:spPr>
        <a:xfrm>
          <a:off x="0" y="276845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B4E224-6BED-4A8D-BB42-5767922AADF2}">
      <dsp:nvSpPr>
        <dsp:cNvPr id="0" name=""/>
        <dsp:cNvSpPr/>
      </dsp:nvSpPr>
      <dsp:spPr>
        <a:xfrm>
          <a:off x="0" y="2768453"/>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Pitch ter afronding loopbaan oriëntatie	 			dec/jan/febr</a:t>
          </a:r>
          <a:endParaRPr lang="en-US" sz="1800" kern="1200"/>
        </a:p>
      </dsp:txBody>
      <dsp:txXfrm>
        <a:off x="0" y="2768453"/>
        <a:ext cx="10515600" cy="395189"/>
      </dsp:txXfrm>
    </dsp:sp>
    <dsp:sp modelId="{0EC537E7-8B97-425B-8F8D-6880FD3B6C8A}">
      <dsp:nvSpPr>
        <dsp:cNvPr id="0" name=""/>
        <dsp:cNvSpPr/>
      </dsp:nvSpPr>
      <dsp:spPr>
        <a:xfrm>
          <a:off x="0" y="316364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840E67-852D-4EA8-A630-EDD0D404C235}">
      <dsp:nvSpPr>
        <dsp:cNvPr id="0" name=""/>
        <dsp:cNvSpPr/>
      </dsp:nvSpPr>
      <dsp:spPr>
        <a:xfrm>
          <a:off x="0" y="3163643"/>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Individuele gesprekken						(maak afspraak)</a:t>
          </a:r>
          <a:endParaRPr lang="en-US" sz="1800" kern="1200"/>
        </a:p>
      </dsp:txBody>
      <dsp:txXfrm>
        <a:off x="0" y="3163643"/>
        <a:ext cx="10515600" cy="395189"/>
      </dsp:txXfrm>
    </dsp:sp>
    <dsp:sp modelId="{A3E4B0EB-7179-4AE1-AEDF-607843449208}">
      <dsp:nvSpPr>
        <dsp:cNvPr id="0" name=""/>
        <dsp:cNvSpPr/>
      </dsp:nvSpPr>
      <dsp:spPr>
        <a:xfrm>
          <a:off x="0" y="355883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C26F79-79AC-4881-B8E9-3A6208FCB4ED}">
      <dsp:nvSpPr>
        <dsp:cNvPr id="0" name=""/>
        <dsp:cNvSpPr/>
      </dsp:nvSpPr>
      <dsp:spPr>
        <a:xfrm>
          <a:off x="0" y="3558833"/>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Aanmelden mbo opleiding					uiterlijk 1 april</a:t>
          </a:r>
          <a:endParaRPr lang="en-US" sz="1800" kern="1200"/>
        </a:p>
      </dsp:txBody>
      <dsp:txXfrm>
        <a:off x="0" y="3558833"/>
        <a:ext cx="10515600" cy="395189"/>
      </dsp:txXfrm>
    </dsp:sp>
    <dsp:sp modelId="{0383104B-A904-4EED-BE48-D2CF849083CC}">
      <dsp:nvSpPr>
        <dsp:cNvPr id="0" name=""/>
        <dsp:cNvSpPr/>
      </dsp:nvSpPr>
      <dsp:spPr>
        <a:xfrm>
          <a:off x="0" y="395402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88F95F-3237-419C-BBED-D0A8D4C45A38}">
      <dsp:nvSpPr>
        <dsp:cNvPr id="0" name=""/>
        <dsp:cNvSpPr/>
      </dsp:nvSpPr>
      <dsp:spPr>
        <a:xfrm>
          <a:off x="0" y="3954023"/>
          <a:ext cx="10515600" cy="395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nl-NL" sz="1800" kern="1200"/>
            <a:t>Digitaal Doorstroom Dossier (gelijk met je aanmelding)		uiterlijk 1 april</a:t>
          </a:r>
          <a:endParaRPr lang="en-US" sz="1800" kern="1200"/>
        </a:p>
      </dsp:txBody>
      <dsp:txXfrm>
        <a:off x="0" y="3954023"/>
        <a:ext cx="10515600" cy="3951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8B4B8B-4BC4-4584-8511-7161DE7E1C47}">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49A34D-B775-42EF-BCDC-A07DF4FC292E}">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19.45			Inloop</a:t>
          </a:r>
          <a:endParaRPr lang="en-US" sz="3100" kern="1200"/>
        </a:p>
      </dsp:txBody>
      <dsp:txXfrm>
        <a:off x="0" y="531"/>
        <a:ext cx="10515600" cy="870055"/>
      </dsp:txXfrm>
    </dsp:sp>
    <dsp:sp modelId="{0B3D08E6-FFA5-43B8-BF3F-A01947B4826A}">
      <dsp:nvSpPr>
        <dsp:cNvPr id="0" name=""/>
        <dsp:cNvSpPr/>
      </dsp:nvSpPr>
      <dsp:spPr>
        <a:xfrm>
          <a:off x="0" y="8705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4FC67-45E1-4B43-8BBE-05F08AB4680E}">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20.00			Algemene presentatie en voorlichting</a:t>
          </a:r>
          <a:endParaRPr lang="en-US" sz="3100" kern="1200"/>
        </a:p>
      </dsp:txBody>
      <dsp:txXfrm>
        <a:off x="0" y="870586"/>
        <a:ext cx="10515600" cy="870055"/>
      </dsp:txXfrm>
    </dsp:sp>
    <dsp:sp modelId="{FE850ACF-01EF-42B8-BA3D-123939F61BB5}">
      <dsp:nvSpPr>
        <dsp:cNvPr id="0" name=""/>
        <dsp:cNvSpPr/>
      </dsp:nvSpPr>
      <dsp:spPr>
        <a:xfrm>
          <a:off x="0" y="174064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A95AC1-6BF3-46E4-8D7D-80EEF92DC268}">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20.30			Ronde 1</a:t>
          </a:r>
          <a:endParaRPr lang="en-US" sz="3100" kern="1200"/>
        </a:p>
      </dsp:txBody>
      <dsp:txXfrm>
        <a:off x="0" y="1740641"/>
        <a:ext cx="10515600" cy="870055"/>
      </dsp:txXfrm>
    </dsp:sp>
    <dsp:sp modelId="{71A05E4F-82AE-4A7D-A2B3-12C84A57382D}">
      <dsp:nvSpPr>
        <dsp:cNvPr id="0" name=""/>
        <dsp:cNvSpPr/>
      </dsp:nvSpPr>
      <dsp:spPr>
        <a:xfrm>
          <a:off x="0" y="261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6FE33D-990D-4BD6-A6F5-C494B39ABB77}">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21.00			Ronde 2</a:t>
          </a:r>
          <a:endParaRPr lang="en-US" sz="3100" kern="1200"/>
        </a:p>
      </dsp:txBody>
      <dsp:txXfrm>
        <a:off x="0" y="2610696"/>
        <a:ext cx="10515600" cy="870055"/>
      </dsp:txXfrm>
    </dsp:sp>
    <dsp:sp modelId="{7C549545-B88A-48C5-B0FA-F473289D4825}">
      <dsp:nvSpPr>
        <dsp:cNvPr id="0" name=""/>
        <dsp:cNvSpPr/>
      </dsp:nvSpPr>
      <dsp:spPr>
        <a:xfrm>
          <a:off x="0" y="34807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DBC150-E643-4AC7-9C7C-828CEBA410C4}">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nl-NL" sz="3100" kern="1200"/>
            <a:t>21.30			Afsluiting</a:t>
          </a:r>
          <a:endParaRPr lang="en-US" sz="3100" kern="1200"/>
        </a:p>
      </dsp:txBody>
      <dsp:txXfrm>
        <a:off x="0" y="3480751"/>
        <a:ext cx="10515600" cy="8700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795993-BF3D-49FC-B4B1-187D11F72B77}">
      <dsp:nvSpPr>
        <dsp:cNvPr id="0" name=""/>
        <dsp:cNvSpPr/>
      </dsp:nvSpPr>
      <dsp:spPr>
        <a:xfrm>
          <a:off x="0" y="449"/>
          <a:ext cx="5157787" cy="105248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80F9A0-B0DB-422F-9D09-5C5E74998D11}">
      <dsp:nvSpPr>
        <dsp:cNvPr id="0" name=""/>
        <dsp:cNvSpPr/>
      </dsp:nvSpPr>
      <dsp:spPr>
        <a:xfrm>
          <a:off x="318375" y="237258"/>
          <a:ext cx="578865" cy="5788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1F3E23-5F94-4DBD-92E9-5F179D4B1F0B}">
      <dsp:nvSpPr>
        <dsp:cNvPr id="0" name=""/>
        <dsp:cNvSpPr/>
      </dsp:nvSpPr>
      <dsp:spPr>
        <a:xfrm>
          <a:off x="1215617" y="449"/>
          <a:ext cx="3942169" cy="1052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388" tIns="111388" rIns="111388" bIns="111388" numCol="1" spcCol="1270" anchor="ctr" anchorCtr="0">
          <a:noAutofit/>
        </a:bodyPr>
        <a:lstStyle/>
        <a:p>
          <a:pPr marL="0" lvl="0" indent="0" algn="l" defTabSz="1111250">
            <a:lnSpc>
              <a:spcPct val="100000"/>
            </a:lnSpc>
            <a:spcBef>
              <a:spcPct val="0"/>
            </a:spcBef>
            <a:spcAft>
              <a:spcPct val="35000"/>
            </a:spcAft>
            <a:buNone/>
          </a:pPr>
          <a:r>
            <a:rPr lang="nl-NL" sz="2500" kern="1200"/>
            <a:t>LOB boekje voor thuis</a:t>
          </a:r>
          <a:endParaRPr lang="en-US" sz="2500" kern="1200"/>
        </a:p>
      </dsp:txBody>
      <dsp:txXfrm>
        <a:off x="1215617" y="449"/>
        <a:ext cx="3942169" cy="1052482"/>
      </dsp:txXfrm>
    </dsp:sp>
    <dsp:sp modelId="{1E07522B-D12C-4812-AD40-E43CDE6B609C}">
      <dsp:nvSpPr>
        <dsp:cNvPr id="0" name=""/>
        <dsp:cNvSpPr/>
      </dsp:nvSpPr>
      <dsp:spPr>
        <a:xfrm>
          <a:off x="0" y="1316052"/>
          <a:ext cx="5157787" cy="105248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4A763A-6861-4C66-8895-EB68F9845C54}">
      <dsp:nvSpPr>
        <dsp:cNvPr id="0" name=""/>
        <dsp:cNvSpPr/>
      </dsp:nvSpPr>
      <dsp:spPr>
        <a:xfrm>
          <a:off x="318375" y="1552861"/>
          <a:ext cx="578865" cy="5788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56DF4C-F449-45D6-A14D-2B07CAE740D3}">
      <dsp:nvSpPr>
        <dsp:cNvPr id="0" name=""/>
        <dsp:cNvSpPr/>
      </dsp:nvSpPr>
      <dsp:spPr>
        <a:xfrm>
          <a:off x="1215617" y="1316052"/>
          <a:ext cx="3942169" cy="1052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388" tIns="111388" rIns="111388" bIns="111388" numCol="1" spcCol="1270" anchor="ctr" anchorCtr="0">
          <a:noAutofit/>
        </a:bodyPr>
        <a:lstStyle/>
        <a:p>
          <a:pPr marL="0" lvl="0" indent="0" algn="l" defTabSz="1111250">
            <a:lnSpc>
              <a:spcPct val="100000"/>
            </a:lnSpc>
            <a:spcBef>
              <a:spcPct val="0"/>
            </a:spcBef>
            <a:spcAft>
              <a:spcPct val="35000"/>
            </a:spcAft>
            <a:buNone/>
          </a:pPr>
          <a:r>
            <a:rPr lang="nl-NL" sz="2500" kern="1200"/>
            <a:t>Interview vragen mbo studenten</a:t>
          </a:r>
          <a:endParaRPr lang="en-US" sz="2500" kern="1200"/>
        </a:p>
      </dsp:txBody>
      <dsp:txXfrm>
        <a:off x="1215617" y="1316052"/>
        <a:ext cx="3942169" cy="1052482"/>
      </dsp:txXfrm>
    </dsp:sp>
    <dsp:sp modelId="{2A822C26-ADF3-4811-9FD6-381EBBE9C867}">
      <dsp:nvSpPr>
        <dsp:cNvPr id="0" name=""/>
        <dsp:cNvSpPr/>
      </dsp:nvSpPr>
      <dsp:spPr>
        <a:xfrm>
          <a:off x="0" y="2631655"/>
          <a:ext cx="5157787" cy="105248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51B099-BAE4-4A76-89A3-44A8EBF38C1B}">
      <dsp:nvSpPr>
        <dsp:cNvPr id="0" name=""/>
        <dsp:cNvSpPr/>
      </dsp:nvSpPr>
      <dsp:spPr>
        <a:xfrm>
          <a:off x="318375" y="2868464"/>
          <a:ext cx="578865" cy="5788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E9428E-B9C0-4C19-9B1F-D491CFABAE03}">
      <dsp:nvSpPr>
        <dsp:cNvPr id="0" name=""/>
        <dsp:cNvSpPr/>
      </dsp:nvSpPr>
      <dsp:spPr>
        <a:xfrm>
          <a:off x="1215617" y="2631655"/>
          <a:ext cx="3942169" cy="1052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388" tIns="111388" rIns="111388" bIns="111388" numCol="1" spcCol="1270" anchor="ctr" anchorCtr="0">
          <a:noAutofit/>
        </a:bodyPr>
        <a:lstStyle/>
        <a:p>
          <a:pPr marL="0" lvl="0" indent="0" algn="l" defTabSz="1111250">
            <a:lnSpc>
              <a:spcPct val="100000"/>
            </a:lnSpc>
            <a:spcBef>
              <a:spcPct val="0"/>
            </a:spcBef>
            <a:spcAft>
              <a:spcPct val="35000"/>
            </a:spcAft>
            <a:buNone/>
          </a:pPr>
          <a:r>
            <a:rPr lang="nl-NL" sz="2500" kern="1200"/>
            <a:t>Lijst met open dagen regio Nijmegen</a:t>
          </a:r>
          <a:endParaRPr lang="en-US" sz="2500" kern="1200"/>
        </a:p>
      </dsp:txBody>
      <dsp:txXfrm>
        <a:off x="1215617" y="2631655"/>
        <a:ext cx="3942169" cy="105248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DD1ED2A1-50B1-4646-951C-0FE1E6623E23}"/>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r>
              <a:rPr lang="nl-NL"/>
              <a:t>Handout Algemene presentatie - Workshop vervolgonderwijs</a:t>
            </a:r>
          </a:p>
        </p:txBody>
      </p:sp>
      <p:sp>
        <p:nvSpPr>
          <p:cNvPr id="3" name="Tijdelijke aanduiding voor datum 2">
            <a:extLst>
              <a:ext uri="{FF2B5EF4-FFF2-40B4-BE49-F238E27FC236}">
                <a16:creationId xmlns:a16="http://schemas.microsoft.com/office/drawing/2014/main" id="{776CC3C5-BBCE-4283-9414-2CD12331E074}"/>
              </a:ext>
            </a:extLst>
          </p:cNvPr>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0FFFA961-9AD5-4139-B5A0-872099A30483}" type="datetimeFigureOut">
              <a:rPr lang="nl-NL" smtClean="0"/>
              <a:t>30-9-2025</a:t>
            </a:fld>
            <a:endParaRPr lang="nl-NL"/>
          </a:p>
        </p:txBody>
      </p:sp>
      <p:sp>
        <p:nvSpPr>
          <p:cNvPr id="4" name="Tijdelijke aanduiding voor voettekst 3">
            <a:extLst>
              <a:ext uri="{FF2B5EF4-FFF2-40B4-BE49-F238E27FC236}">
                <a16:creationId xmlns:a16="http://schemas.microsoft.com/office/drawing/2014/main" id="{63046056-ED14-4631-B0C6-F31E00C4922E}"/>
              </a:ext>
            </a:extLst>
          </p:cNvPr>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B5964DD1-B3F1-4EE4-B696-EE78EA41B956}"/>
              </a:ext>
            </a:extLst>
          </p:cNvPr>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5A9B7790-E2A4-4D86-A8C6-13B048DA3198}" type="slidenum">
              <a:rPr lang="nl-NL" smtClean="0"/>
              <a:t>‹nr.›</a:t>
            </a:fld>
            <a:endParaRPr lang="nl-NL"/>
          </a:p>
        </p:txBody>
      </p:sp>
    </p:spTree>
    <p:extLst>
      <p:ext uri="{BB962C8B-B14F-4D97-AF65-F5344CB8AC3E}">
        <p14:creationId xmlns:p14="http://schemas.microsoft.com/office/powerpoint/2010/main" val="2337353874"/>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r>
              <a:rPr lang="nl-NL"/>
              <a:t>Handout Algemene presentatie - Workshop vervolgonderwijs</a:t>
            </a:r>
          </a:p>
        </p:txBody>
      </p:sp>
      <p:sp>
        <p:nvSpPr>
          <p:cNvPr id="3" name="Tijdelijke aanduiding voor datum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94BB21CE-09AA-4E48-BACC-3B5F262A1B7D}" type="datetimeFigureOut">
              <a:rPr lang="nl-NL" smtClean="0"/>
              <a:t>30-9-2025</a:t>
            </a:fld>
            <a:endParaRPr lang="nl-NL"/>
          </a:p>
        </p:txBody>
      </p:sp>
      <p:sp>
        <p:nvSpPr>
          <p:cNvPr id="4" name="Tijdelijke aanduiding voor dia-afbeelding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BE8C42A0-1DCD-44A9-93F8-54F42135675B}" type="slidenum">
              <a:rPr lang="nl-NL" smtClean="0"/>
              <a:t>‹nr.›</a:t>
            </a:fld>
            <a:endParaRPr lang="nl-NL"/>
          </a:p>
        </p:txBody>
      </p:sp>
    </p:spTree>
    <p:extLst>
      <p:ext uri="{BB962C8B-B14F-4D97-AF65-F5344CB8AC3E}">
        <p14:creationId xmlns:p14="http://schemas.microsoft.com/office/powerpoint/2010/main" val="2738525513"/>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oudersenonderwijs.nl/kennisbank/schoolkeuze/vervolgonderwijs/mbo-niveau-2/"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oudersenonderwijs.nl/kennisbank/schoolkeuze/vervolgonderwijs/mbo-niveau-4/" TargetMode="External"/><Relationship Id="rId4" Type="http://schemas.openxmlformats.org/officeDocument/2006/relationships/hyperlink" Target="https://oudersenonderwijs.nl/kennisbank/schoolkeuze/vervolgonderwijs/mbo-niveau-3/"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326101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1 oktober aanmeldingen open voor </a:t>
            </a:r>
            <a:r>
              <a:rPr lang="nl-NL" dirty="0" err="1"/>
              <a:t>num.fix</a:t>
            </a:r>
            <a:r>
              <a:rPr lang="nl-NL" dirty="0"/>
              <a:t>. Nijmegen kapper en luchtvaartdienstverlening</a:t>
            </a:r>
          </a:p>
          <a:p>
            <a:r>
              <a:rPr lang="nl-NL" dirty="0"/>
              <a:t>Sommige opleidingen al naar 1 november geschoven. Houdt in de gaten.</a:t>
            </a:r>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4265820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3065708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Aanmelden havo 19 januari. Andere scholen eigenlijk pas 1 maart deadline. </a:t>
            </a:r>
          </a:p>
          <a:p>
            <a:r>
              <a:rPr lang="nl-NL" dirty="0"/>
              <a:t>Dan vanaf RTV2 (31 januari) begint doorstroomprogramma. Kosten gesplit, info volgt voor de kerst.</a:t>
            </a:r>
          </a:p>
        </p:txBody>
      </p:sp>
      <p:sp>
        <p:nvSpPr>
          <p:cNvPr id="5" name="Tijdelijke aanduiding voor koptekst 4">
            <a:extLst>
              <a:ext uri="{FF2B5EF4-FFF2-40B4-BE49-F238E27FC236}">
                <a16:creationId xmlns:a16="http://schemas.microsoft.com/office/drawing/2014/main" id="{CF118604-01C9-4944-BF16-7174F5FDD30D}"/>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978633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488397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Vragen voor ouder-leerling</a:t>
            </a:r>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994065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Introductie en bedoeling avond.</a:t>
            </a:r>
          </a:p>
          <a:p>
            <a:r>
              <a:rPr lang="nl-NL" dirty="0"/>
              <a:t>Doel van de avond: zelf de regie hebben! Weten wat je te wachten staat en hoe/wat je daarvoor moet doen.</a:t>
            </a:r>
          </a:p>
          <a:p>
            <a:r>
              <a:rPr lang="nl-NL" dirty="0"/>
              <a:t>Nu eerst algemeen: geslaagd, wat nu? Of gezakt, wat nu?</a:t>
            </a:r>
          </a:p>
          <a:p>
            <a:r>
              <a:rPr lang="nl-NL" dirty="0"/>
              <a:t>Oud leerlingen voorstellen</a:t>
            </a:r>
          </a:p>
        </p:txBody>
      </p:sp>
      <p:sp>
        <p:nvSpPr>
          <p:cNvPr id="5" name="Tijdelijke aanduiding voor koptekst 4">
            <a:extLst>
              <a:ext uri="{FF2B5EF4-FFF2-40B4-BE49-F238E27FC236}">
                <a16:creationId xmlns:a16="http://schemas.microsoft.com/office/drawing/2014/main" id="{8746D1C3-81F0-47A4-AC54-563DF2DF68B7}"/>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453718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467907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Introductie en bedoeling avond.</a:t>
            </a:r>
          </a:p>
          <a:p>
            <a:r>
              <a:rPr lang="nl-NL" dirty="0"/>
              <a:t>Doel van de avond: zelf de regie hebben! Weten wat je te wachten staat en hoe/wat je daarvoor moet doen.</a:t>
            </a:r>
          </a:p>
          <a:p>
            <a:r>
              <a:rPr lang="nl-NL" dirty="0"/>
              <a:t>Nu eerst algemeen: geslaagd, wat nu? Of gezakt, wat nu?</a:t>
            </a:r>
          </a:p>
          <a:p>
            <a:r>
              <a:rPr lang="nl-NL" dirty="0"/>
              <a:t>Oud leerlingen voorstellen</a:t>
            </a:r>
          </a:p>
        </p:txBody>
      </p:sp>
      <p:sp>
        <p:nvSpPr>
          <p:cNvPr id="5" name="Tijdelijke aanduiding voor koptekst 4">
            <a:extLst>
              <a:ext uri="{FF2B5EF4-FFF2-40B4-BE49-F238E27FC236}">
                <a16:creationId xmlns:a16="http://schemas.microsoft.com/office/drawing/2014/main" id="{8746D1C3-81F0-47A4-AC54-563DF2DF68B7}"/>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273158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Voorlichting samen in grote zaal. 1 iemand bij Intergrip en 1 iemand bij de voorlichting oud leerling.</a:t>
            </a:r>
          </a:p>
          <a:p>
            <a:r>
              <a:rPr lang="nl-NL" dirty="0"/>
              <a:t>Na een half uur draaien we door. Daarna zelfstandig naar huis.</a:t>
            </a:r>
          </a:p>
          <a:p>
            <a:r>
              <a:rPr lang="nl-NL" dirty="0"/>
              <a:t>Jop gaat mee met klas 10b en </a:t>
            </a:r>
            <a:r>
              <a:rPr lang="nl-NL" dirty="0" err="1"/>
              <a:t>fenna</a:t>
            </a:r>
            <a:r>
              <a:rPr lang="nl-NL" dirty="0"/>
              <a:t> met klas 10a</a:t>
            </a:r>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092424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i="0" dirty="0">
                <a:solidFill>
                  <a:srgbClr val="000000"/>
                </a:solidFill>
                <a:effectLst/>
                <a:latin typeface="RO Sans"/>
              </a:rPr>
              <a:t>De kwalificatieplicht komt na de leerplicht. De leerplicht loopt tot en met het einde van het schooljaar waarin je 16 jaar wordt. De kwalificatieplicht duurt tot de dag dat je een startkwalificatie hebt gehaald. Of tot de dag dat je 18 jaar wordt. </a:t>
            </a:r>
            <a:endParaRPr lang="nl-NL" dirty="0"/>
          </a:p>
        </p:txBody>
      </p:sp>
      <p:sp>
        <p:nvSpPr>
          <p:cNvPr id="5" name="Tijdelijke aanduiding voor koptekst 4">
            <a:extLst>
              <a:ext uri="{FF2B5EF4-FFF2-40B4-BE49-F238E27FC236}">
                <a16:creationId xmlns:a16="http://schemas.microsoft.com/office/drawing/2014/main" id="{25E1E7BD-AA1B-49FF-A88F-F6181858D637}"/>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4145799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3554894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Gaan ze tijdens een van de rondes ook een plannetje voor maken.</a:t>
            </a:r>
          </a:p>
        </p:txBody>
      </p:sp>
      <p:sp>
        <p:nvSpPr>
          <p:cNvPr id="5" name="Tijdelijke aanduiding voor koptekst 4">
            <a:extLst>
              <a:ext uri="{FF2B5EF4-FFF2-40B4-BE49-F238E27FC236}">
                <a16:creationId xmlns:a16="http://schemas.microsoft.com/office/drawing/2014/main" id="{A0E2BEC7-E267-4439-9890-E5399B7C92CE}"/>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2373596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Hoe ziet het MBO eruit?</a:t>
            </a:r>
          </a:p>
          <a:p>
            <a:endParaRPr lang="nl-NL" dirty="0"/>
          </a:p>
          <a:p>
            <a:r>
              <a:rPr lang="nl-NL" dirty="0"/>
              <a:t>Verschillende onderwijsinstellingen die diverse opleidingen aanbieden. Grote instellingen, maar ook kleinere scholen. Wat past bij jou?</a:t>
            </a:r>
          </a:p>
          <a:p>
            <a:r>
              <a:rPr lang="nl-NL" sz="1200" b="1" i="0" kern="1200" dirty="0">
                <a:solidFill>
                  <a:schemeClr val="tx1"/>
                </a:solidFill>
                <a:effectLst/>
                <a:latin typeface="+mn-lt"/>
                <a:ea typeface="+mn-ea"/>
                <a:cs typeface="+mn-cs"/>
              </a:rPr>
              <a:t>Niveau 2 basisberoepsopleiding</a:t>
            </a:r>
          </a:p>
          <a:p>
            <a:r>
              <a:rPr lang="nl-NL" sz="1200" b="0" i="0" kern="1200" dirty="0">
                <a:solidFill>
                  <a:schemeClr val="tx1"/>
                </a:solidFill>
                <a:effectLst/>
                <a:latin typeface="+mn-lt"/>
                <a:ea typeface="+mn-ea"/>
                <a:cs typeface="+mn-cs"/>
              </a:rPr>
              <a:t>Een mbo-2-opleiding leidt studenten op tot uitvoerend werk, zoals kapper of autotechnicus. Deze opleiding duurt 1 of 2 jaar. Uw kind heeft voor deze opleiding een vmbo-diploma of een mbo-1-diploma nodig.</a:t>
            </a:r>
          </a:p>
          <a:p>
            <a:r>
              <a:rPr lang="nl-NL" sz="1200" b="0" i="0" kern="1200" dirty="0">
                <a:solidFill>
                  <a:schemeClr val="tx1"/>
                </a:solidFill>
                <a:effectLst/>
                <a:latin typeface="+mn-lt"/>
                <a:ea typeface="+mn-ea"/>
                <a:cs typeface="+mn-cs"/>
              </a:rPr>
              <a:t>Lees meer </a:t>
            </a:r>
            <a:r>
              <a:rPr lang="nl-NL" sz="1200" b="0" i="0" u="none" strike="noStrike" kern="1200" dirty="0">
                <a:solidFill>
                  <a:schemeClr val="tx1"/>
                </a:solidFill>
                <a:effectLst/>
                <a:latin typeface="+mn-lt"/>
                <a:ea typeface="+mn-ea"/>
                <a:cs typeface="+mn-cs"/>
                <a:hlinkClick r:id="rId3"/>
              </a:rPr>
              <a:t>over mbo niveau 2</a:t>
            </a:r>
            <a:r>
              <a:rPr lang="nl-NL" sz="1200" b="0" i="0" kern="1200" dirty="0">
                <a:solidFill>
                  <a:schemeClr val="tx1"/>
                </a:solidFill>
                <a:effectLst/>
                <a:latin typeface="+mn-lt"/>
                <a:ea typeface="+mn-ea"/>
                <a:cs typeface="+mn-cs"/>
              </a:rPr>
              <a:t>.</a:t>
            </a:r>
          </a:p>
          <a:p>
            <a:r>
              <a:rPr lang="nl-NL" sz="1200" b="1" i="0" kern="1200" dirty="0">
                <a:solidFill>
                  <a:schemeClr val="tx1"/>
                </a:solidFill>
                <a:effectLst/>
                <a:latin typeface="+mn-lt"/>
                <a:ea typeface="+mn-ea"/>
                <a:cs typeface="+mn-cs"/>
              </a:rPr>
              <a:t>Niveau 3 vakopleiding</a:t>
            </a:r>
          </a:p>
          <a:p>
            <a:r>
              <a:rPr lang="nl-NL" sz="1200" b="0" i="0" kern="1200" dirty="0">
                <a:solidFill>
                  <a:schemeClr val="tx1"/>
                </a:solidFill>
                <a:effectLst/>
                <a:latin typeface="+mn-lt"/>
                <a:ea typeface="+mn-ea"/>
                <a:cs typeface="+mn-cs"/>
              </a:rPr>
              <a:t>Een mbo-3-opleiding leidt studenten op voor</a:t>
            </a:r>
            <a:r>
              <a:rPr lang="nl-NL" sz="1200" b="1" i="0" kern="1200" dirty="0">
                <a:solidFill>
                  <a:schemeClr val="tx1"/>
                </a:solidFill>
                <a:effectLst/>
                <a:latin typeface="+mn-lt"/>
                <a:ea typeface="+mn-ea"/>
                <a:cs typeface="+mn-cs"/>
              </a:rPr>
              <a:t> zelfstandige functies</a:t>
            </a:r>
            <a:r>
              <a:rPr lang="nl-NL" sz="1200" b="0" i="0" kern="1200" dirty="0">
                <a:solidFill>
                  <a:schemeClr val="tx1"/>
                </a:solidFill>
                <a:effectLst/>
                <a:latin typeface="+mn-lt"/>
                <a:ea typeface="+mn-ea"/>
                <a:cs typeface="+mn-cs"/>
              </a:rPr>
              <a:t>, zoals pedagogisch medewerker of eerste monteur. De opleiding duurt 2 tot 3 jaar. Uw kind heeft voor deze opleiding minimaal een vmbo-kaderdiploma of een mbo-2-diploma nodig. Sommige studenten worden toegelaten met een overgangsbewijs van 3 naar 4 havo of vwo.</a:t>
            </a:r>
          </a:p>
          <a:p>
            <a:r>
              <a:rPr lang="nl-NL" sz="1200" b="0" i="0" kern="1200" dirty="0">
                <a:solidFill>
                  <a:schemeClr val="tx1"/>
                </a:solidFill>
                <a:effectLst/>
                <a:latin typeface="+mn-lt"/>
                <a:ea typeface="+mn-ea"/>
                <a:cs typeface="+mn-cs"/>
              </a:rPr>
              <a:t>Lees meer </a:t>
            </a:r>
            <a:r>
              <a:rPr lang="nl-NL" sz="1200" b="0" i="0" u="none" strike="noStrike" kern="1200" dirty="0">
                <a:solidFill>
                  <a:schemeClr val="tx1"/>
                </a:solidFill>
                <a:effectLst/>
                <a:latin typeface="+mn-lt"/>
                <a:ea typeface="+mn-ea"/>
                <a:cs typeface="+mn-cs"/>
                <a:hlinkClick r:id="rId4"/>
              </a:rPr>
              <a:t>over mbo niveau 3</a:t>
            </a:r>
            <a:r>
              <a:rPr lang="nl-NL" sz="1200" b="0" i="0" kern="1200" dirty="0">
                <a:solidFill>
                  <a:schemeClr val="tx1"/>
                </a:solidFill>
                <a:effectLst/>
                <a:latin typeface="+mn-lt"/>
                <a:ea typeface="+mn-ea"/>
                <a:cs typeface="+mn-cs"/>
              </a:rPr>
              <a:t>.</a:t>
            </a:r>
          </a:p>
          <a:p>
            <a:r>
              <a:rPr lang="nl-NL" sz="1200" b="1" i="0" kern="1200" dirty="0">
                <a:solidFill>
                  <a:schemeClr val="tx1"/>
                </a:solidFill>
                <a:effectLst/>
                <a:latin typeface="+mn-lt"/>
                <a:ea typeface="+mn-ea"/>
                <a:cs typeface="+mn-cs"/>
              </a:rPr>
              <a:t>Niveau 4</a:t>
            </a:r>
          </a:p>
          <a:p>
            <a:r>
              <a:rPr lang="nl-NL" sz="1200" b="0" i="0" kern="1200" dirty="0">
                <a:solidFill>
                  <a:schemeClr val="tx1"/>
                </a:solidFill>
                <a:effectLst/>
                <a:latin typeface="+mn-lt"/>
                <a:ea typeface="+mn-ea"/>
                <a:cs typeface="+mn-cs"/>
              </a:rPr>
              <a:t>Een mbo-4 opleiding leidt studenten op tot volledig zelfstandig werk, zoals filiaalbeheerder en activiteitenbegeleider. Er zijn twee soorten mbo-4 opleidingen:</a:t>
            </a:r>
          </a:p>
          <a:p>
            <a:r>
              <a:rPr lang="nl-NL" sz="1200" b="0" i="0" kern="1200" dirty="0">
                <a:solidFill>
                  <a:schemeClr val="tx1"/>
                </a:solidFill>
                <a:effectLst/>
                <a:latin typeface="+mn-lt"/>
                <a:ea typeface="+mn-ea"/>
                <a:cs typeface="+mn-cs"/>
              </a:rPr>
              <a:t>Middenkaderopleiding: volledige opleiding van 3 of 4 jaar.</a:t>
            </a:r>
          </a:p>
          <a:p>
            <a:r>
              <a:rPr lang="nl-NL" sz="1200" b="0" i="0" kern="1200" dirty="0">
                <a:solidFill>
                  <a:schemeClr val="tx1"/>
                </a:solidFill>
                <a:effectLst/>
                <a:latin typeface="+mn-lt"/>
                <a:ea typeface="+mn-ea"/>
                <a:cs typeface="+mn-cs"/>
              </a:rPr>
              <a:t>Specialistenopleiding: voor studenten die na het behalen van het mbo-3-diploma door willen leren in hetzelfde beroep. Deze opleiding duurt dan nog 1 jaar.</a:t>
            </a:r>
          </a:p>
          <a:p>
            <a:r>
              <a:rPr lang="nl-NL" sz="1200" b="0" i="0" kern="1200" dirty="0">
                <a:solidFill>
                  <a:schemeClr val="tx1"/>
                </a:solidFill>
                <a:effectLst/>
                <a:latin typeface="+mn-lt"/>
                <a:ea typeface="+mn-ea"/>
                <a:cs typeface="+mn-cs"/>
              </a:rPr>
              <a:t>Met het diploma kan uw kind doorstromen naar het hbo. Uw kind heeft voor deze opleiding minimaal een vmbo-kader diploma of een mbo-3-diploma nodig. Sommige studenten worden toegelaten met een overgangsbewijs van 3 naar 4 havo of vwo.</a:t>
            </a:r>
          </a:p>
          <a:p>
            <a:r>
              <a:rPr lang="nl-NL" sz="1200" b="0" i="0" kern="1200" dirty="0">
                <a:solidFill>
                  <a:schemeClr val="tx1"/>
                </a:solidFill>
                <a:effectLst/>
                <a:latin typeface="+mn-lt"/>
                <a:ea typeface="+mn-ea"/>
                <a:cs typeface="+mn-cs"/>
              </a:rPr>
              <a:t>Lees meer </a:t>
            </a:r>
            <a:r>
              <a:rPr lang="nl-NL" sz="1200" b="0" i="0" u="none" strike="noStrike" kern="1200" dirty="0">
                <a:solidFill>
                  <a:schemeClr val="tx1"/>
                </a:solidFill>
                <a:effectLst/>
                <a:latin typeface="+mn-lt"/>
                <a:ea typeface="+mn-ea"/>
                <a:cs typeface="+mn-cs"/>
                <a:hlinkClick r:id="rId5"/>
              </a:rPr>
              <a:t>over mbo niveau 4</a:t>
            </a:r>
            <a:r>
              <a:rPr lang="nl-NL" sz="1200" b="0" i="0" kern="1200" dirty="0">
                <a:solidFill>
                  <a:schemeClr val="tx1"/>
                </a:solidFill>
                <a:effectLst/>
                <a:latin typeface="+mn-lt"/>
                <a:ea typeface="+mn-ea"/>
                <a:cs typeface="+mn-cs"/>
              </a:rPr>
              <a:t>.</a:t>
            </a:r>
          </a:p>
          <a:p>
            <a:endParaRPr lang="nl-NL" dirty="0"/>
          </a:p>
          <a:p>
            <a:endParaRPr lang="nl-NL" dirty="0"/>
          </a:p>
          <a:p>
            <a:r>
              <a:rPr lang="nl-NL" dirty="0"/>
              <a:t>Kort gezegd: hoe hoger het niveau, hoe </a:t>
            </a:r>
            <a:r>
              <a:rPr lang="nl-NL" b="1" dirty="0"/>
              <a:t>meer zelfstandigheid en verantwoordelijkheid</a:t>
            </a:r>
            <a:r>
              <a:rPr lang="nl-NL" dirty="0"/>
              <a:t> je krijgt, en hoe </a:t>
            </a:r>
            <a:r>
              <a:rPr lang="nl-NL" b="1" dirty="0"/>
              <a:t>groter de kans op doorstroom naar hbo</a:t>
            </a:r>
            <a:r>
              <a:rPr lang="nl-NL" dirty="0"/>
              <a:t>.</a:t>
            </a:r>
          </a:p>
          <a:p>
            <a:endParaRPr lang="nl-NL" dirty="0"/>
          </a:p>
          <a:p>
            <a:endParaRPr lang="nl-NL" dirty="0"/>
          </a:p>
        </p:txBody>
      </p:sp>
      <p:sp>
        <p:nvSpPr>
          <p:cNvPr id="5" name="Tijdelijke aanduiding voor koptekst 4">
            <a:extLst>
              <a:ext uri="{FF2B5EF4-FFF2-40B4-BE49-F238E27FC236}">
                <a16:creationId xmlns:a16="http://schemas.microsoft.com/office/drawing/2014/main" id="{84D5B6B7-E6C3-4EA3-BA1C-EFD2872B28DD}"/>
              </a:ext>
            </a:extLst>
          </p:cNvPr>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987586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3034948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Vraag ook naar de leerlingen die aanwezig zijn!</a:t>
            </a:r>
          </a:p>
          <a:p>
            <a:r>
              <a:rPr lang="nl-NL" dirty="0"/>
              <a:t>(gespecialiseerd </a:t>
            </a:r>
            <a:r>
              <a:rPr lang="nl-NL"/>
              <a:t>pedagogisch medewerker)</a:t>
            </a:r>
            <a:endParaRPr lang="nl-NL" dirty="0"/>
          </a:p>
          <a:p>
            <a:pPr algn="l">
              <a:buFont typeface="Arial" panose="020B0604020202020204" pitchFamily="34" charset="0"/>
              <a:buChar char="•"/>
            </a:pPr>
            <a:r>
              <a:rPr lang="nl-NL" b="0" i="0" dirty="0">
                <a:solidFill>
                  <a:srgbClr val="402E56"/>
                </a:solidFill>
                <a:effectLst/>
                <a:latin typeface="Montserrat" panose="020F0502020204030204" pitchFamily="2" charset="0"/>
              </a:rPr>
              <a:t>hoe kinderen en jongeren zich ontwikkelen</a:t>
            </a:r>
          </a:p>
          <a:p>
            <a:pPr algn="l">
              <a:buFont typeface="Arial" panose="020B0604020202020204" pitchFamily="34" charset="0"/>
              <a:buChar char="•"/>
            </a:pPr>
            <a:r>
              <a:rPr lang="nl-NL" b="0" i="0" dirty="0">
                <a:solidFill>
                  <a:srgbClr val="402E56"/>
                </a:solidFill>
                <a:effectLst/>
                <a:latin typeface="Montserrat" panose="020F0502020204030204" pitchFamily="2" charset="0"/>
              </a:rPr>
              <a:t>het verzorgen van jonge kinderen en het bieden van passende begeleiding</a:t>
            </a:r>
          </a:p>
          <a:p>
            <a:pPr algn="l">
              <a:buFont typeface="Arial" panose="020B0604020202020204" pitchFamily="34" charset="0"/>
              <a:buChar char="•"/>
            </a:pPr>
            <a:r>
              <a:rPr lang="nl-NL" b="0" i="0" dirty="0">
                <a:solidFill>
                  <a:srgbClr val="402E56"/>
                </a:solidFill>
                <a:effectLst/>
                <a:latin typeface="Montserrat" panose="020F0502020204030204" pitchFamily="2" charset="0"/>
              </a:rPr>
              <a:t>het voorbereiden, organiseren en coördineren van activiteiten</a:t>
            </a:r>
          </a:p>
          <a:p>
            <a:pPr algn="l">
              <a:buFont typeface="Arial" panose="020B0604020202020204" pitchFamily="34" charset="0"/>
              <a:buChar char="•"/>
            </a:pPr>
            <a:r>
              <a:rPr lang="nl-NL" b="0" i="0" dirty="0">
                <a:solidFill>
                  <a:srgbClr val="402E56"/>
                </a:solidFill>
                <a:effectLst/>
                <a:latin typeface="Montserrat" panose="020F0502020204030204" pitchFamily="2" charset="0"/>
              </a:rPr>
              <a:t>het opstellen en uitvoeren van een pedagogisch plan</a:t>
            </a:r>
          </a:p>
          <a:p>
            <a:pPr algn="l">
              <a:buFont typeface="Arial" panose="020B0604020202020204" pitchFamily="34" charset="0"/>
              <a:buChar char="•"/>
            </a:pPr>
            <a:r>
              <a:rPr lang="nl-NL" b="0" i="0" dirty="0">
                <a:solidFill>
                  <a:srgbClr val="402E56"/>
                </a:solidFill>
                <a:effectLst/>
                <a:latin typeface="Montserrat" panose="020F0502020204030204" pitchFamily="2" charset="0"/>
              </a:rPr>
              <a:t>communiceren met ouders, collega’s en andere betrokkenen</a:t>
            </a:r>
          </a:p>
          <a:p>
            <a:endParaRPr lang="nl-NL" dirty="0"/>
          </a:p>
        </p:txBody>
      </p:sp>
      <p:sp>
        <p:nvSpPr>
          <p:cNvPr id="4" name="Tijdelijke aanduiding voor koptekst 3"/>
          <p:cNvSpPr>
            <a:spLocks noGrp="1"/>
          </p:cNvSpPr>
          <p:nvPr>
            <p:ph type="hdr" sz="quarter"/>
          </p:nvPr>
        </p:nvSpPr>
        <p:spPr/>
        <p:txBody>
          <a:bodyPr/>
          <a:lstStyle/>
          <a:p>
            <a:r>
              <a:rPr lang="nl-NL"/>
              <a:t>Handout Algemene presentatie - Workshop vervolgonderwijs</a:t>
            </a:r>
          </a:p>
        </p:txBody>
      </p:sp>
    </p:spTree>
    <p:extLst>
      <p:ext uri="{BB962C8B-B14F-4D97-AF65-F5344CB8AC3E}">
        <p14:creationId xmlns:p14="http://schemas.microsoft.com/office/powerpoint/2010/main" val="124398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25101F6C-1C5A-41F6-997C-DC764FDC3D64}" type="datetime1">
              <a:rPr lang="nl-NL" smtClean="0"/>
              <a:t>30-9-2025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147198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7058764-6881-4D67-9FF0-315779957474}" type="datetime1">
              <a:rPr lang="nl-NL" smtClean="0"/>
              <a:t>30-9-2025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4220451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E042BB8-A371-445C-B775-504D8F1D2F89}" type="datetime1">
              <a:rPr lang="nl-NL" smtClean="0"/>
              <a:t>30-9-2025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789214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DE9C2A24-389B-408A-8F61-DF7866EC5910}" type="datetime1">
              <a:rPr lang="nl-NL" smtClean="0"/>
              <a:t>30-9-2025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847087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D9F9B539-54E8-4591-9DD1-C61BFA670052}" type="datetime1">
              <a:rPr lang="nl-NL" smtClean="0"/>
              <a:t>30-9-2025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2195144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31E2AC91-19B2-4243-8364-BDF1C1793A14}" type="datetime1">
              <a:rPr lang="nl-NL" smtClean="0"/>
              <a:t>30-9-2025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3594850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6560620-6BD7-498F-B51A-6223AC9249D7}" type="datetime1">
              <a:rPr lang="nl-NL" smtClean="0"/>
              <a:t>30-9-2025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4046700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de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429A152-CDBD-4AF9-B8A2-405EB4EC41CD}" type="datetime1">
              <a:rPr lang="nl-NL" smtClean="0"/>
              <a:t>30-9-2025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260196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22F405C7-449C-4CBD-9480-B32E492E4CD4}" type="datetime1">
              <a:rPr lang="nl-NL" smtClean="0"/>
              <a:t>30-9-2025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28875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062D6-0128-4C6F-B2B1-240C53D2025E}" type="datetime1">
              <a:rPr lang="nl-NL" smtClean="0"/>
              <a:t>30-9-2025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10352486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09ADA42E-1723-4B3C-A92C-6B8B07B3480E}" type="datetime1">
              <a:rPr lang="nl-NL" smtClean="0"/>
              <a:t>30-9-2025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491906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0EA380D-3055-4AD4-AC18-B0AD9D5057E6}" type="datetime1">
              <a:rPr lang="nl-NL" smtClean="0"/>
              <a:t>30-9-2025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38577701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B2D9124E-40CC-47DB-87E2-66C26383AB97}" type="datetime1">
              <a:rPr lang="nl-NL" smtClean="0"/>
              <a:t>30-9-2025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827048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65CBC64-22D1-4162-91A1-17C049B60025}" type="datetime1">
              <a:rPr lang="nl-NL" smtClean="0"/>
              <a:t>30-9-2025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812314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44D9A5C-2D93-48CF-A0CA-ACABE3D619AD}" type="datetime1">
              <a:rPr lang="nl-NL" smtClean="0"/>
              <a:t>30-9-2025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574634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60BD9B2A-B48A-4A36-8F84-EC437279D065}" type="datetime1">
              <a:rPr lang="nl-NL" smtClean="0"/>
              <a:t>30-9-2025</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2762637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325AC93B-33BE-4347-AA30-64CDA56DAD6D}" type="datetime1">
              <a:rPr lang="nl-NL" smtClean="0"/>
              <a:t>30-9-2025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26000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924C285E-9BB4-44EF-B33A-9A33965B3255}" type="datetime1">
              <a:rPr lang="nl-NL" smtClean="0"/>
              <a:t>30-9-2025</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1829014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A8F8D841-4036-471F-B10F-3E6931A85BC9}" type="datetime1">
              <a:rPr lang="nl-NL" smtClean="0"/>
              <a:t>30-9-2025</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213972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E4EE3AE-06A2-493F-827E-D97FCAB901DB}" type="datetime1">
              <a:rPr lang="nl-NL" smtClean="0"/>
              <a:t>30-9-2025</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958613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31B54C9-100B-4AC7-A2CD-936A9743EBE5}" type="datetime1">
              <a:rPr lang="nl-NL" smtClean="0"/>
              <a:t>30-9-2025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369156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DBF22C75-4E3C-43D7-8D22-78D5459C2F81}" type="datetime1">
              <a:rPr lang="nl-NL" smtClean="0"/>
              <a:t>30-9-2025</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3D90C0A4-A0F6-4769-87CE-659D4B90408F}" type="slidenum">
              <a:rPr lang="nl-NL" smtClean="0"/>
              <a:t>‹nr.›</a:t>
            </a:fld>
            <a:endParaRPr lang="nl-NL" dirty="0"/>
          </a:p>
        </p:txBody>
      </p:sp>
    </p:spTree>
    <p:extLst>
      <p:ext uri="{BB962C8B-B14F-4D97-AF65-F5344CB8AC3E}">
        <p14:creationId xmlns:p14="http://schemas.microsoft.com/office/powerpoint/2010/main" val="124742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DC358-3064-493A-9D0D-739BBF97364B}" type="datetime1">
              <a:rPr lang="nl-NL" smtClean="0"/>
              <a:t>30-9-2025</a:t>
            </a:fld>
            <a:endParaRPr lang="nl-NL" dirty="0"/>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0C0A4-A0F6-4769-87CE-659D4B90408F}" type="slidenum">
              <a:rPr lang="nl-NL" smtClean="0"/>
              <a:t>‹nr.›</a:t>
            </a:fld>
            <a:endParaRPr lang="nl-NL" dirty="0"/>
          </a:p>
        </p:txBody>
      </p:sp>
    </p:spTree>
    <p:extLst>
      <p:ext uri="{BB962C8B-B14F-4D97-AF65-F5344CB8AC3E}">
        <p14:creationId xmlns:p14="http://schemas.microsoft.com/office/powerpoint/2010/main" val="591291267"/>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CF3F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2B673-0A73-43A9-BAF5-C09D760D7741}" type="datetime1">
              <a:rPr lang="nl-NL" smtClean="0"/>
              <a:t>30-9-2025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771748462"/>
      </p:ext>
    </p:extLst>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1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jpeg"/><Relationship Id="rId7" Type="http://schemas.openxmlformats.org/officeDocument/2006/relationships/diagramColors" Target="../diagrams/colors2.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hyperlink" Target="https://www.tkmst.nl/mbo-opleidingen/beveiliger-2/100611/24297/?utm_source=chatgpt.com"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hyperlink" Target="https://tkmst.nl/mbo-opleidingen/mediavormgever/0/23676?utm_source=chatgpt.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CF3FA"/>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lstStyle/>
          <a:p>
            <a:r>
              <a:rPr lang="nl-NL"/>
              <a:t> </a:t>
            </a:r>
            <a:endParaRPr lang="nl-NL" dirty="0"/>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0" y="3831220"/>
            <a:ext cx="12192000" cy="3026780"/>
          </a:xfrm>
          <a:prstGeom prst="rect">
            <a:avLst/>
          </a:prstGeom>
        </p:spPr>
      </p:pic>
      <p:sp>
        <p:nvSpPr>
          <p:cNvPr id="3" name="Ondertitel 2"/>
          <p:cNvSpPr>
            <a:spLocks noGrp="1"/>
          </p:cNvSpPr>
          <p:nvPr>
            <p:ph type="subTitle" idx="1"/>
          </p:nvPr>
        </p:nvSpPr>
        <p:spPr>
          <a:xfrm>
            <a:off x="1370693" y="1492158"/>
            <a:ext cx="9440034" cy="1049867"/>
          </a:xfrm>
        </p:spPr>
        <p:txBody>
          <a:bodyPr>
            <a:noAutofit/>
          </a:bodyPr>
          <a:lstStyle/>
          <a:p>
            <a:r>
              <a:rPr lang="nl-NL" sz="7200" b="1" dirty="0">
                <a:solidFill>
                  <a:srgbClr val="C00000"/>
                </a:solidFill>
              </a:rPr>
              <a:t>Voorlichting </a:t>
            </a:r>
          </a:p>
          <a:p>
            <a:r>
              <a:rPr lang="nl-NL" sz="6600" b="1" dirty="0">
                <a:solidFill>
                  <a:srgbClr val="C00000"/>
                </a:solidFill>
              </a:rPr>
              <a:t>vervolgonderwijs</a:t>
            </a:r>
          </a:p>
        </p:txBody>
      </p:sp>
      <p:pic>
        <p:nvPicPr>
          <p:cNvPr id="6" name="Afbeelding 5"/>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99495" y="227634"/>
            <a:ext cx="2982430" cy="1789458"/>
          </a:xfrm>
          <a:prstGeom prst="rect">
            <a:avLst/>
          </a:prstGeom>
        </p:spPr>
      </p:pic>
      <p:sp>
        <p:nvSpPr>
          <p:cNvPr id="4" name="Tijdelijke aanduiding voor dianummer 3">
            <a:extLst>
              <a:ext uri="{FF2B5EF4-FFF2-40B4-BE49-F238E27FC236}">
                <a16:creationId xmlns:a16="http://schemas.microsoft.com/office/drawing/2014/main" id="{D5667B59-C648-449B-A351-A28A507D0F9B}"/>
              </a:ext>
            </a:extLst>
          </p:cNvPr>
          <p:cNvSpPr>
            <a:spLocks noGrp="1"/>
          </p:cNvSpPr>
          <p:nvPr>
            <p:ph type="sldNum" sz="quarter" idx="12"/>
          </p:nvPr>
        </p:nvSpPr>
        <p:spPr/>
        <p:txBody>
          <a:bodyPr/>
          <a:lstStyle/>
          <a:p>
            <a:fld id="{3D90C0A4-A0F6-4769-87CE-659D4B90408F}" type="slidenum">
              <a:rPr lang="nl-NL" smtClean="0"/>
              <a:t>1</a:t>
            </a:fld>
            <a:endParaRPr lang="nl-NL" dirty="0"/>
          </a:p>
        </p:txBody>
      </p:sp>
    </p:spTree>
    <p:extLst>
      <p:ext uri="{BB962C8B-B14F-4D97-AF65-F5344CB8AC3E}">
        <p14:creationId xmlns:p14="http://schemas.microsoft.com/office/powerpoint/2010/main" val="37542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ADC18C-4ECA-4D14-A8C6-B48C45ED9525}"/>
              </a:ext>
            </a:extLst>
          </p:cNvPr>
          <p:cNvSpPr>
            <a:spLocks noGrp="1"/>
          </p:cNvSpPr>
          <p:nvPr>
            <p:ph type="title"/>
          </p:nvPr>
        </p:nvSpPr>
        <p:spPr/>
        <p:txBody>
          <a:bodyPr/>
          <a:lstStyle/>
          <a:p>
            <a:r>
              <a:rPr lang="nl-NL" dirty="0">
                <a:solidFill>
                  <a:srgbClr val="C00000"/>
                </a:solidFill>
                <a:latin typeface="Antropos" panose="00000700000000000000" pitchFamily="2" charset="0"/>
              </a:rPr>
              <a:t>Naar het MBO</a:t>
            </a:r>
            <a:endParaRPr lang="nl-NL" dirty="0">
              <a:latin typeface="Antropos" panose="00000700000000000000" pitchFamily="2" charset="0"/>
            </a:endParaRPr>
          </a:p>
        </p:txBody>
      </p:sp>
      <p:sp>
        <p:nvSpPr>
          <p:cNvPr id="3" name="Tijdelijke aanduiding voor inhoud 2">
            <a:extLst>
              <a:ext uri="{FF2B5EF4-FFF2-40B4-BE49-F238E27FC236}">
                <a16:creationId xmlns:a16="http://schemas.microsoft.com/office/drawing/2014/main" id="{D22DDB19-5AFA-4983-8945-B598AFFF87A4}"/>
              </a:ext>
            </a:extLst>
          </p:cNvPr>
          <p:cNvSpPr>
            <a:spLocks noGrp="1"/>
          </p:cNvSpPr>
          <p:nvPr>
            <p:ph idx="1"/>
          </p:nvPr>
        </p:nvSpPr>
        <p:spPr/>
        <p:txBody>
          <a:bodyPr>
            <a:normAutofit/>
          </a:bodyPr>
          <a:lstStyle/>
          <a:p>
            <a:pPr marL="0" indent="0">
              <a:buNone/>
            </a:pPr>
            <a:r>
              <a:rPr lang="nl-NL" sz="2400" dirty="0">
                <a:solidFill>
                  <a:schemeClr val="accent1">
                    <a:lumMod val="50000"/>
                  </a:schemeClr>
                </a:solidFill>
              </a:rPr>
              <a:t>1. Aanmelden vóór 1 april</a:t>
            </a:r>
          </a:p>
          <a:p>
            <a:pPr lvl="1"/>
            <a:r>
              <a:rPr lang="nl-NL" sz="2000" dirty="0">
                <a:solidFill>
                  <a:schemeClr val="accent1">
                    <a:lumMod val="50000"/>
                  </a:schemeClr>
                </a:solidFill>
              </a:rPr>
              <a:t>Sommige opleidingen nu al inschrijven!</a:t>
            </a:r>
          </a:p>
          <a:p>
            <a:pPr lvl="1"/>
            <a:r>
              <a:rPr lang="nl-NL" sz="2000" dirty="0">
                <a:solidFill>
                  <a:schemeClr val="accent1">
                    <a:lumMod val="50000"/>
                  </a:schemeClr>
                </a:solidFill>
              </a:rPr>
              <a:t>Toelatingsrecht</a:t>
            </a:r>
          </a:p>
          <a:p>
            <a:pPr marL="457200" lvl="1" indent="0">
              <a:buNone/>
            </a:pPr>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a:p>
            <a:pPr marL="0" lvl="1" indent="0">
              <a:buNone/>
            </a:pPr>
            <a:r>
              <a:rPr lang="nl-NL" sz="2000" dirty="0">
                <a:solidFill>
                  <a:schemeClr val="accent1">
                    <a:lumMod val="50000"/>
                  </a:schemeClr>
                </a:solidFill>
              </a:rPr>
              <a:t>2. Aanleveren DDD</a:t>
            </a:r>
          </a:p>
          <a:p>
            <a:pPr marL="0" lvl="1" indent="0">
              <a:buNone/>
            </a:pPr>
            <a:endParaRPr lang="nl-NL" sz="2000" dirty="0">
              <a:solidFill>
                <a:schemeClr val="accent1">
                  <a:lumMod val="50000"/>
                </a:schemeClr>
              </a:solidFill>
            </a:endParaRPr>
          </a:p>
          <a:p>
            <a:pPr marL="0" lvl="1" indent="0">
              <a:buNone/>
            </a:pPr>
            <a:r>
              <a:rPr lang="nl-NL" sz="2000" dirty="0">
                <a:solidFill>
                  <a:schemeClr val="accent1">
                    <a:lumMod val="50000"/>
                  </a:schemeClr>
                </a:solidFill>
              </a:rPr>
              <a:t>3. Op gesprek bij opleiding (vaak telefonisch)</a:t>
            </a:r>
          </a:p>
          <a:p>
            <a:pPr lvl="1"/>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a:p>
            <a:pPr marL="457200" lvl="1" indent="0">
              <a:buNone/>
            </a:pPr>
            <a:endParaRPr lang="nl-NL" sz="2000" dirty="0">
              <a:solidFill>
                <a:schemeClr val="accent1">
                  <a:lumMod val="50000"/>
                </a:schemeClr>
              </a:solidFill>
            </a:endParaRPr>
          </a:p>
        </p:txBody>
      </p:sp>
      <p:sp>
        <p:nvSpPr>
          <p:cNvPr id="5" name="Tijdelijke aanduiding voor dianummer 4">
            <a:extLst>
              <a:ext uri="{FF2B5EF4-FFF2-40B4-BE49-F238E27FC236}">
                <a16:creationId xmlns:a16="http://schemas.microsoft.com/office/drawing/2014/main" id="{CA0795DF-C3D1-4634-A456-452B5D62DB30}"/>
              </a:ext>
            </a:extLst>
          </p:cNvPr>
          <p:cNvSpPr>
            <a:spLocks noGrp="1"/>
          </p:cNvSpPr>
          <p:nvPr>
            <p:ph type="sldNum" sz="quarter" idx="12"/>
          </p:nvPr>
        </p:nvSpPr>
        <p:spPr/>
        <p:txBody>
          <a:bodyPr/>
          <a:lstStyle/>
          <a:p>
            <a:fld id="{DF28FB93-0A08-4E7D-8E63-9EFA29F1E093}" type="slidenum">
              <a:rPr lang="en-US" smtClean="0"/>
              <a:pPr/>
              <a:t>10</a:t>
            </a:fld>
            <a:endParaRPr lang="en-US" dirty="0"/>
          </a:p>
        </p:txBody>
      </p:sp>
      <p:sp>
        <p:nvSpPr>
          <p:cNvPr id="4" name="Tijdelijke aanduiding voor inhoud 2">
            <a:extLst>
              <a:ext uri="{FF2B5EF4-FFF2-40B4-BE49-F238E27FC236}">
                <a16:creationId xmlns:a16="http://schemas.microsoft.com/office/drawing/2014/main" id="{D22DDB19-5AFA-4983-8945-B598AFFF87A4}"/>
              </a:ext>
            </a:extLst>
          </p:cNvPr>
          <p:cNvSpPr txBox="1">
            <a:spLocks/>
          </p:cNvSpPr>
          <p:nvPr/>
        </p:nvSpPr>
        <p:spPr>
          <a:xfrm>
            <a:off x="6515850" y="1822450"/>
            <a:ext cx="499504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nl-NL" dirty="0" err="1">
                <a:solidFill>
                  <a:schemeClr val="accent1">
                    <a:lumMod val="50000"/>
                  </a:schemeClr>
                </a:solidFill>
              </a:rPr>
              <a:t>Numerus</a:t>
            </a:r>
            <a:r>
              <a:rPr lang="nl-NL" dirty="0">
                <a:solidFill>
                  <a:schemeClr val="accent1">
                    <a:lumMod val="50000"/>
                  </a:schemeClr>
                </a:solidFill>
              </a:rPr>
              <a:t> Fixus</a:t>
            </a:r>
          </a:p>
          <a:p>
            <a:pPr marL="457200" lvl="1" indent="0">
              <a:buNone/>
            </a:pPr>
            <a:endParaRPr lang="nl-NL" dirty="0">
              <a:solidFill>
                <a:schemeClr val="accent1">
                  <a:lumMod val="50000"/>
                </a:schemeClr>
              </a:solidFill>
            </a:endParaRPr>
          </a:p>
          <a:p>
            <a:pPr lvl="1"/>
            <a:r>
              <a:rPr lang="nl-NL" sz="2000" dirty="0">
                <a:solidFill>
                  <a:schemeClr val="accent1">
                    <a:lumMod val="50000"/>
                  </a:schemeClr>
                </a:solidFill>
              </a:rPr>
              <a:t>Beperkte stageplekken</a:t>
            </a:r>
          </a:p>
          <a:p>
            <a:pPr lvl="1"/>
            <a:r>
              <a:rPr lang="nl-NL" sz="2000" dirty="0">
                <a:solidFill>
                  <a:schemeClr val="accent1">
                    <a:lumMod val="50000"/>
                  </a:schemeClr>
                </a:solidFill>
              </a:rPr>
              <a:t>Kijk op de website van de opleiding</a:t>
            </a:r>
          </a:p>
          <a:p>
            <a:pPr lvl="1"/>
            <a:r>
              <a:rPr lang="nl-NL" sz="2000" dirty="0">
                <a:solidFill>
                  <a:schemeClr val="accent1">
                    <a:lumMod val="50000"/>
                  </a:schemeClr>
                </a:solidFill>
              </a:rPr>
              <a:t>Hoe eerder inschrijven hoe beter</a:t>
            </a:r>
          </a:p>
          <a:p>
            <a:pPr marL="457200" lvl="1" indent="0">
              <a:buNone/>
            </a:pPr>
            <a:endParaRPr lang="nl-NL" sz="2000" dirty="0">
              <a:solidFill>
                <a:schemeClr val="accent1">
                  <a:lumMod val="50000"/>
                </a:schemeClr>
              </a:solidFill>
            </a:endParaRPr>
          </a:p>
          <a:p>
            <a:pPr marL="457200" lvl="1" indent="0">
              <a:buNone/>
            </a:pPr>
            <a:br>
              <a:rPr lang="nl-NL" sz="2000" dirty="0">
                <a:solidFill>
                  <a:schemeClr val="accent1">
                    <a:lumMod val="50000"/>
                  </a:schemeClr>
                </a:solidFill>
              </a:rPr>
            </a:br>
            <a:endParaRPr lang="nl-NL" sz="2000" dirty="0">
              <a:solidFill>
                <a:schemeClr val="accent1">
                  <a:lumMod val="50000"/>
                </a:schemeClr>
              </a:solidFill>
            </a:endParaRPr>
          </a:p>
          <a:p>
            <a:pPr marL="457200" lvl="1" indent="0">
              <a:buNone/>
            </a:pPr>
            <a:r>
              <a:rPr lang="nl-NL" sz="2000" i="1" dirty="0">
                <a:solidFill>
                  <a:srgbClr val="C00000"/>
                </a:solidFill>
              </a:rPr>
              <a:t>Let op zo snel mogelijk aanmelden!</a:t>
            </a:r>
          </a:p>
        </p:txBody>
      </p:sp>
    </p:spTree>
    <p:extLst>
      <p:ext uri="{BB962C8B-B14F-4D97-AF65-F5344CB8AC3E}">
        <p14:creationId xmlns:p14="http://schemas.microsoft.com/office/powerpoint/2010/main" val="1795378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500"/>
                                        <p:tgtEl>
                                          <p:spTgt spid="4">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500"/>
                                        <p:tgtEl>
                                          <p:spTgt spid="4">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500"/>
                                        <p:tgtEl>
                                          <p:spTgt spid="4">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Effect transition="in" filter="fade">
                                      <p:cBhvr>
                                        <p:cTn id="3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B8D4D0-9F79-4BB2-94EB-53AFEE562D9A}"/>
              </a:ext>
            </a:extLst>
          </p:cNvPr>
          <p:cNvSpPr>
            <a:spLocks noGrp="1"/>
          </p:cNvSpPr>
          <p:nvPr>
            <p:ph type="title"/>
          </p:nvPr>
        </p:nvSpPr>
        <p:spPr/>
        <p:txBody>
          <a:bodyPr/>
          <a:lstStyle/>
          <a:p>
            <a:r>
              <a:rPr lang="nl-NL" dirty="0">
                <a:solidFill>
                  <a:srgbClr val="C00000"/>
                </a:solidFill>
                <a:latin typeface="Antropos" panose="00000700000000000000" pitchFamily="2" charset="0"/>
              </a:rPr>
              <a:t>Doorstroom naar de havo</a:t>
            </a:r>
            <a:endParaRPr lang="nl-NL" dirty="0">
              <a:latin typeface="Antropos" panose="00000700000000000000" pitchFamily="2" charset="0"/>
            </a:endParaRPr>
          </a:p>
        </p:txBody>
      </p:sp>
      <p:sp>
        <p:nvSpPr>
          <p:cNvPr id="3" name="Tijdelijke aanduiding voor inhoud 2">
            <a:extLst>
              <a:ext uri="{FF2B5EF4-FFF2-40B4-BE49-F238E27FC236}">
                <a16:creationId xmlns:a16="http://schemas.microsoft.com/office/drawing/2014/main" id="{597F28C3-11EC-4831-A323-A1C7C3BADDC4}"/>
              </a:ext>
            </a:extLst>
          </p:cNvPr>
          <p:cNvSpPr>
            <a:spLocks noGrp="1"/>
          </p:cNvSpPr>
          <p:nvPr>
            <p:ph idx="1"/>
          </p:nvPr>
        </p:nvSpPr>
        <p:spPr/>
        <p:txBody>
          <a:bodyPr/>
          <a:lstStyle/>
          <a:p>
            <a:r>
              <a:rPr lang="nl-NL" b="1" dirty="0">
                <a:solidFill>
                  <a:schemeClr val="accent1">
                    <a:lumMod val="50000"/>
                  </a:schemeClr>
                </a:solidFill>
              </a:rPr>
              <a:t>Doorstroomrecht</a:t>
            </a:r>
          </a:p>
          <a:p>
            <a:endParaRPr lang="nl-NL" dirty="0">
              <a:solidFill>
                <a:schemeClr val="accent1">
                  <a:lumMod val="50000"/>
                </a:schemeClr>
              </a:solidFill>
            </a:endParaRPr>
          </a:p>
          <a:p>
            <a:r>
              <a:rPr lang="nl-NL" b="1" dirty="0">
                <a:solidFill>
                  <a:schemeClr val="accent1">
                    <a:lumMod val="50000"/>
                  </a:schemeClr>
                </a:solidFill>
              </a:rPr>
              <a:t>Op het KGC</a:t>
            </a:r>
          </a:p>
          <a:p>
            <a:pPr lvl="1"/>
            <a:r>
              <a:rPr lang="nl-NL" dirty="0">
                <a:solidFill>
                  <a:schemeClr val="accent1">
                    <a:lumMod val="50000"/>
                  </a:schemeClr>
                </a:solidFill>
              </a:rPr>
              <a:t>7</a:t>
            </a:r>
            <a:r>
              <a:rPr lang="nl-NL" baseline="30000" dirty="0">
                <a:solidFill>
                  <a:schemeClr val="accent1">
                    <a:lumMod val="50000"/>
                  </a:schemeClr>
                </a:solidFill>
              </a:rPr>
              <a:t>e</a:t>
            </a:r>
            <a:r>
              <a:rPr lang="nl-NL" dirty="0">
                <a:solidFill>
                  <a:schemeClr val="accent1">
                    <a:lumMod val="50000"/>
                  </a:schemeClr>
                </a:solidFill>
              </a:rPr>
              <a:t> examenvak</a:t>
            </a:r>
          </a:p>
          <a:p>
            <a:pPr lvl="1"/>
            <a:endParaRPr lang="nl-NL" sz="2100" dirty="0"/>
          </a:p>
          <a:p>
            <a:pPr lvl="1"/>
            <a:r>
              <a:rPr lang="nl-NL" sz="2100" dirty="0">
                <a:solidFill>
                  <a:schemeClr val="accent1">
                    <a:lumMod val="50000"/>
                  </a:schemeClr>
                </a:solidFill>
              </a:rPr>
              <a:t>Plenaire bijeenkomst</a:t>
            </a:r>
          </a:p>
          <a:p>
            <a:pPr lvl="1"/>
            <a:r>
              <a:rPr lang="nl-NL" sz="2100" dirty="0">
                <a:solidFill>
                  <a:schemeClr val="accent1">
                    <a:lumMod val="50000"/>
                  </a:schemeClr>
                </a:solidFill>
              </a:rPr>
              <a:t>Motivatiebrief schrijven </a:t>
            </a:r>
          </a:p>
          <a:p>
            <a:pPr lvl="1"/>
            <a:r>
              <a:rPr lang="nl-NL" sz="2100" dirty="0">
                <a:solidFill>
                  <a:schemeClr val="accent1">
                    <a:lumMod val="50000"/>
                  </a:schemeClr>
                </a:solidFill>
              </a:rPr>
              <a:t>Individueel gesprek</a:t>
            </a:r>
          </a:p>
          <a:p>
            <a:r>
              <a:rPr lang="nl-NL" b="1" dirty="0">
                <a:solidFill>
                  <a:schemeClr val="accent1">
                    <a:lumMod val="50000"/>
                  </a:schemeClr>
                </a:solidFill>
              </a:rPr>
              <a:t>Andere school</a:t>
            </a:r>
          </a:p>
          <a:p>
            <a:pPr lvl="1"/>
            <a:r>
              <a:rPr lang="nl-NL" dirty="0">
                <a:solidFill>
                  <a:schemeClr val="accent1">
                    <a:lumMod val="50000"/>
                  </a:schemeClr>
                </a:solidFill>
              </a:rPr>
              <a:t>7</a:t>
            </a:r>
            <a:r>
              <a:rPr lang="nl-NL" baseline="30000" dirty="0">
                <a:solidFill>
                  <a:schemeClr val="accent1">
                    <a:lumMod val="50000"/>
                  </a:schemeClr>
                </a:solidFill>
              </a:rPr>
              <a:t>e</a:t>
            </a:r>
            <a:r>
              <a:rPr lang="nl-NL" dirty="0">
                <a:solidFill>
                  <a:schemeClr val="accent1">
                    <a:lumMod val="50000"/>
                  </a:schemeClr>
                </a:solidFill>
              </a:rPr>
              <a:t> examenvak?</a:t>
            </a:r>
          </a:p>
        </p:txBody>
      </p:sp>
      <p:cxnSp>
        <p:nvCxnSpPr>
          <p:cNvPr id="6" name="Rechte verbindingslijn 5"/>
          <p:cNvCxnSpPr/>
          <p:nvPr/>
        </p:nvCxnSpPr>
        <p:spPr>
          <a:xfrm>
            <a:off x="1260884" y="3477609"/>
            <a:ext cx="2501462" cy="31531"/>
          </a:xfrm>
          <a:prstGeom prst="line">
            <a:avLst/>
          </a:prstGeom>
          <a:ln>
            <a:solidFill>
              <a:srgbClr val="C00000"/>
            </a:solidFill>
          </a:ln>
        </p:spPr>
        <p:style>
          <a:lnRef idx="3">
            <a:schemeClr val="accent2"/>
          </a:lnRef>
          <a:fillRef idx="0">
            <a:schemeClr val="accent2"/>
          </a:fillRef>
          <a:effectRef idx="2">
            <a:schemeClr val="accent2"/>
          </a:effectRef>
          <a:fontRef idx="minor">
            <a:schemeClr val="tx1"/>
          </a:fontRef>
        </p:style>
      </p:cxnSp>
      <p:sp>
        <p:nvSpPr>
          <p:cNvPr id="4" name="Tijdelijke aanduiding voor dianummer 3">
            <a:extLst>
              <a:ext uri="{FF2B5EF4-FFF2-40B4-BE49-F238E27FC236}">
                <a16:creationId xmlns:a16="http://schemas.microsoft.com/office/drawing/2014/main" id="{7AC0563D-912C-4E76-86BD-DF6E08E2B724}"/>
              </a:ext>
            </a:extLst>
          </p:cNvPr>
          <p:cNvSpPr>
            <a:spLocks noGrp="1"/>
          </p:cNvSpPr>
          <p:nvPr>
            <p:ph type="sldNum" sz="quarter" idx="12"/>
          </p:nvPr>
        </p:nvSpPr>
        <p:spPr/>
        <p:txBody>
          <a:bodyPr/>
          <a:lstStyle/>
          <a:p>
            <a:fld id="{DF28FB93-0A08-4E7D-8E63-9EFA29F1E093}" type="slidenum">
              <a:rPr lang="en-US" smtClean="0"/>
              <a:pPr/>
              <a:t>11</a:t>
            </a:fld>
            <a:endParaRPr lang="en-US" dirty="0"/>
          </a:p>
        </p:txBody>
      </p:sp>
    </p:spTree>
    <p:extLst>
      <p:ext uri="{BB962C8B-B14F-4D97-AF65-F5344CB8AC3E}">
        <p14:creationId xmlns:p14="http://schemas.microsoft.com/office/powerpoint/2010/main" val="349465603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0056A-A22E-4C52-9BB1-B124619C1FEC}"/>
              </a:ext>
            </a:extLst>
          </p:cNvPr>
          <p:cNvSpPr>
            <a:spLocks noGrp="1"/>
          </p:cNvSpPr>
          <p:nvPr>
            <p:ph type="title"/>
          </p:nvPr>
        </p:nvSpPr>
        <p:spPr/>
        <p:txBody>
          <a:bodyPr/>
          <a:lstStyle/>
          <a:p>
            <a:r>
              <a:rPr lang="nl-NL" dirty="0">
                <a:solidFill>
                  <a:srgbClr val="C00000"/>
                </a:solidFill>
                <a:latin typeface="Antropos" panose="00000700000000000000" pitchFamily="2" charset="0"/>
              </a:rPr>
              <a:t>Doorstroom naar de havo</a:t>
            </a:r>
            <a:endParaRPr lang="nl-NL" dirty="0">
              <a:latin typeface="Antropos" panose="00000700000000000000" pitchFamily="2" charset="0"/>
            </a:endParaRPr>
          </a:p>
        </p:txBody>
      </p:sp>
      <p:sp>
        <p:nvSpPr>
          <p:cNvPr id="3" name="Tijdelijke aanduiding voor inhoud 2">
            <a:extLst>
              <a:ext uri="{FF2B5EF4-FFF2-40B4-BE49-F238E27FC236}">
                <a16:creationId xmlns:a16="http://schemas.microsoft.com/office/drawing/2014/main" id="{7ABF16FE-6916-4A9B-BD23-1AAC4DF61512}"/>
              </a:ext>
            </a:extLst>
          </p:cNvPr>
          <p:cNvSpPr>
            <a:spLocks noGrp="1"/>
          </p:cNvSpPr>
          <p:nvPr>
            <p:ph idx="1"/>
          </p:nvPr>
        </p:nvSpPr>
        <p:spPr/>
        <p:txBody>
          <a:bodyPr>
            <a:normAutofit/>
          </a:bodyPr>
          <a:lstStyle/>
          <a:p>
            <a:r>
              <a:rPr lang="nl-NL" dirty="0">
                <a:solidFill>
                  <a:schemeClr val="accent1">
                    <a:lumMod val="50000"/>
                  </a:schemeClr>
                </a:solidFill>
              </a:rPr>
              <a:t>Voorbereiding </a:t>
            </a:r>
          </a:p>
          <a:p>
            <a:pPr lvl="1"/>
            <a:r>
              <a:rPr lang="nl-NL" dirty="0">
                <a:solidFill>
                  <a:schemeClr val="accent1">
                    <a:lumMod val="50000"/>
                  </a:schemeClr>
                </a:solidFill>
              </a:rPr>
              <a:t>Havo-wens doorgeven (20 oktober)</a:t>
            </a:r>
          </a:p>
          <a:p>
            <a:pPr lvl="1"/>
            <a:r>
              <a:rPr lang="nl-NL" dirty="0">
                <a:solidFill>
                  <a:schemeClr val="accent1">
                    <a:lumMod val="50000"/>
                  </a:schemeClr>
                </a:solidFill>
              </a:rPr>
              <a:t>Profielkeuzeochtend havo bijwonen (6 november)</a:t>
            </a:r>
          </a:p>
          <a:p>
            <a:pPr marL="457200" lvl="1" indent="0">
              <a:buNone/>
            </a:pPr>
            <a:endParaRPr lang="nl-NL" dirty="0">
              <a:solidFill>
                <a:schemeClr val="accent1">
                  <a:lumMod val="50000"/>
                </a:schemeClr>
              </a:solidFill>
            </a:endParaRPr>
          </a:p>
          <a:p>
            <a:r>
              <a:rPr lang="nl-NL" dirty="0">
                <a:solidFill>
                  <a:schemeClr val="accent1">
                    <a:lumMod val="50000"/>
                  </a:schemeClr>
                </a:solidFill>
              </a:rPr>
              <a:t>Definitief aanmelden </a:t>
            </a:r>
            <a:r>
              <a:rPr lang="nl-NL" dirty="0">
                <a:solidFill>
                  <a:srgbClr val="C00000"/>
                </a:solidFill>
              </a:rPr>
              <a:t>vóór 13 februari </a:t>
            </a:r>
            <a:endParaRPr lang="nl-NL" dirty="0">
              <a:solidFill>
                <a:schemeClr val="accent1">
                  <a:lumMod val="50000"/>
                </a:schemeClr>
              </a:solidFill>
            </a:endParaRPr>
          </a:p>
          <a:p>
            <a:pPr lvl="1"/>
            <a:r>
              <a:rPr lang="nl-NL" dirty="0">
                <a:solidFill>
                  <a:schemeClr val="accent1">
                    <a:lumMod val="50000"/>
                  </a:schemeClr>
                </a:solidFill>
              </a:rPr>
              <a:t>Gesprek motivatie, profielkeuze, kunstvakken en advies college</a:t>
            </a:r>
          </a:p>
          <a:p>
            <a:pPr lvl="1"/>
            <a:endParaRPr lang="nl-NL" dirty="0">
              <a:solidFill>
                <a:schemeClr val="accent1">
                  <a:lumMod val="50000"/>
                </a:schemeClr>
              </a:solidFill>
            </a:endParaRPr>
          </a:p>
        </p:txBody>
      </p:sp>
      <p:sp>
        <p:nvSpPr>
          <p:cNvPr id="4" name="Tijdelijke aanduiding voor dianummer 3">
            <a:extLst>
              <a:ext uri="{FF2B5EF4-FFF2-40B4-BE49-F238E27FC236}">
                <a16:creationId xmlns:a16="http://schemas.microsoft.com/office/drawing/2014/main" id="{1542B0E6-6DB9-495A-8F5B-592A5F91EF4B}"/>
              </a:ext>
            </a:extLst>
          </p:cNvPr>
          <p:cNvSpPr>
            <a:spLocks noGrp="1"/>
          </p:cNvSpPr>
          <p:nvPr>
            <p:ph type="sldNum" sz="quarter" idx="12"/>
          </p:nvPr>
        </p:nvSpPr>
        <p:spPr/>
        <p:txBody>
          <a:bodyPr/>
          <a:lstStyle/>
          <a:p>
            <a:fld id="{DF28FB93-0A08-4E7D-8E63-9EFA29F1E093}" type="slidenum">
              <a:rPr lang="en-US" smtClean="0"/>
              <a:pPr/>
              <a:t>12</a:t>
            </a:fld>
            <a:endParaRPr lang="en-US" dirty="0"/>
          </a:p>
        </p:txBody>
      </p:sp>
    </p:spTree>
    <p:extLst>
      <p:ext uri="{BB962C8B-B14F-4D97-AF65-F5344CB8AC3E}">
        <p14:creationId xmlns:p14="http://schemas.microsoft.com/office/powerpoint/2010/main" val="3873027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0056A-A22E-4C52-9BB1-B124619C1FEC}"/>
              </a:ext>
            </a:extLst>
          </p:cNvPr>
          <p:cNvSpPr>
            <a:spLocks noGrp="1"/>
          </p:cNvSpPr>
          <p:nvPr>
            <p:ph type="title"/>
          </p:nvPr>
        </p:nvSpPr>
        <p:spPr/>
        <p:txBody>
          <a:bodyPr/>
          <a:lstStyle/>
          <a:p>
            <a:r>
              <a:rPr lang="nl-NL">
                <a:solidFill>
                  <a:srgbClr val="C00000"/>
                </a:solidFill>
                <a:latin typeface="Antropos" panose="00000700000000000000" pitchFamily="2" charset="0"/>
              </a:rPr>
              <a:t>Begeleiding en data om tot keuze te komen</a:t>
            </a:r>
            <a:endParaRPr lang="nl-NL" dirty="0">
              <a:latin typeface="Antropos" panose="00000700000000000000" pitchFamily="2" charset="0"/>
            </a:endParaRPr>
          </a:p>
        </p:txBody>
      </p:sp>
      <p:graphicFrame>
        <p:nvGraphicFramePr>
          <p:cNvPr id="7" name="Tijdelijke aanduiding voor inhoud 2">
            <a:extLst>
              <a:ext uri="{FF2B5EF4-FFF2-40B4-BE49-F238E27FC236}">
                <a16:creationId xmlns:a16="http://schemas.microsoft.com/office/drawing/2014/main" id="{AF9CB3E0-1F3E-2608-5818-ED02A210CEB4}"/>
              </a:ext>
            </a:extLst>
          </p:cNvPr>
          <p:cNvGraphicFramePr>
            <a:graphicFrameLocks noGrp="1"/>
          </p:cNvGraphicFramePr>
          <p:nvPr>
            <p:ph idx="1"/>
            <p:extLst>
              <p:ext uri="{D42A27DB-BD31-4B8C-83A1-F6EECF244321}">
                <p14:modId xmlns:p14="http://schemas.microsoft.com/office/powerpoint/2010/main" val="4843543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jdelijke aanduiding voor dianummer 3">
            <a:extLst>
              <a:ext uri="{FF2B5EF4-FFF2-40B4-BE49-F238E27FC236}">
                <a16:creationId xmlns:a16="http://schemas.microsoft.com/office/drawing/2014/main" id="{C4AE2C7D-47B7-41AE-A505-11EA77A31F20}"/>
              </a:ext>
            </a:extLst>
          </p:cNvPr>
          <p:cNvSpPr>
            <a:spLocks noGrp="1"/>
          </p:cNvSpPr>
          <p:nvPr>
            <p:ph type="sldNum" sz="quarter" idx="12"/>
          </p:nvPr>
        </p:nvSpPr>
        <p:spPr/>
        <p:txBody>
          <a:bodyPr/>
          <a:lstStyle/>
          <a:p>
            <a:fld id="{DF28FB93-0A08-4E7D-8E63-9EFA29F1E093}" type="slidenum">
              <a:rPr lang="en-US" smtClean="0"/>
              <a:pPr/>
              <a:t>13</a:t>
            </a:fld>
            <a:endParaRPr lang="en-US" dirty="0"/>
          </a:p>
        </p:txBody>
      </p:sp>
    </p:spTree>
    <p:extLst>
      <p:ext uri="{BB962C8B-B14F-4D97-AF65-F5344CB8AC3E}">
        <p14:creationId xmlns:p14="http://schemas.microsoft.com/office/powerpoint/2010/main" val="261022433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0056A-A22E-4C52-9BB1-B124619C1FEC}"/>
              </a:ext>
            </a:extLst>
          </p:cNvPr>
          <p:cNvSpPr>
            <a:spLocks noGrp="1"/>
          </p:cNvSpPr>
          <p:nvPr>
            <p:ph type="title"/>
          </p:nvPr>
        </p:nvSpPr>
        <p:spPr/>
        <p:txBody>
          <a:bodyPr/>
          <a:lstStyle/>
          <a:p>
            <a:r>
              <a:rPr lang="nl-NL" dirty="0">
                <a:solidFill>
                  <a:srgbClr val="C00000"/>
                </a:solidFill>
                <a:latin typeface="Antropos" panose="00000700000000000000" pitchFamily="2" charset="0"/>
              </a:rPr>
              <a:t>Begeleiding om tot keuze te komen</a:t>
            </a:r>
            <a:endParaRPr lang="nl-NL" dirty="0">
              <a:latin typeface="Antropos" panose="00000700000000000000" pitchFamily="2" charset="0"/>
            </a:endParaRPr>
          </a:p>
        </p:txBody>
      </p:sp>
      <p:sp>
        <p:nvSpPr>
          <p:cNvPr id="3" name="Tijdelijke aanduiding voor inhoud 2">
            <a:extLst>
              <a:ext uri="{FF2B5EF4-FFF2-40B4-BE49-F238E27FC236}">
                <a16:creationId xmlns:a16="http://schemas.microsoft.com/office/drawing/2014/main" id="{7ABF16FE-6916-4A9B-BD23-1AAC4DF61512}"/>
              </a:ext>
            </a:extLst>
          </p:cNvPr>
          <p:cNvSpPr>
            <a:spLocks noGrp="1"/>
          </p:cNvSpPr>
          <p:nvPr>
            <p:ph idx="1"/>
          </p:nvPr>
        </p:nvSpPr>
        <p:spPr>
          <a:xfrm>
            <a:off x="838200" y="1825625"/>
            <a:ext cx="5478517" cy="4351338"/>
          </a:xfrm>
        </p:spPr>
        <p:txBody>
          <a:bodyPr>
            <a:normAutofit/>
          </a:bodyPr>
          <a:lstStyle/>
          <a:p>
            <a:r>
              <a:rPr lang="nl-NL" sz="2400" dirty="0">
                <a:solidFill>
                  <a:schemeClr val="accent1">
                    <a:lumMod val="50000"/>
                  </a:schemeClr>
                </a:solidFill>
              </a:rPr>
              <a:t>Bezoek samen open dagen</a:t>
            </a:r>
          </a:p>
          <a:p>
            <a:r>
              <a:rPr lang="nl-NL" sz="2400" dirty="0">
                <a:solidFill>
                  <a:schemeClr val="accent1">
                    <a:lumMod val="50000"/>
                  </a:schemeClr>
                </a:solidFill>
              </a:rPr>
              <a:t>Ga naar informatieavonden</a:t>
            </a:r>
          </a:p>
          <a:p>
            <a:r>
              <a:rPr lang="nl-NL" sz="2400" dirty="0">
                <a:solidFill>
                  <a:schemeClr val="accent1">
                    <a:lumMod val="50000"/>
                  </a:schemeClr>
                </a:solidFill>
              </a:rPr>
              <a:t>Doe mee aan meeloop-of oriëntatiedagen</a:t>
            </a:r>
          </a:p>
          <a:p>
            <a:r>
              <a:rPr lang="nl-NL" sz="2400" dirty="0">
                <a:solidFill>
                  <a:schemeClr val="accent1">
                    <a:lumMod val="50000"/>
                  </a:schemeClr>
                </a:solidFill>
              </a:rPr>
              <a:t>Praat met mensen die een interessant MBO-beroep hebben</a:t>
            </a:r>
          </a:p>
          <a:p>
            <a:r>
              <a:rPr lang="nl-NL" sz="2400" dirty="0">
                <a:solidFill>
                  <a:schemeClr val="accent1">
                    <a:lumMod val="50000"/>
                  </a:schemeClr>
                </a:solidFill>
              </a:rPr>
              <a:t>Stel vragen aan MBO-leerlingen</a:t>
            </a:r>
          </a:p>
          <a:p>
            <a:pPr marL="342900" indent="-342900"/>
            <a:endParaRPr lang="nl-NL" sz="2400" dirty="0">
              <a:solidFill>
                <a:schemeClr val="accent1">
                  <a:lumMod val="50000"/>
                </a:schemeClr>
              </a:solidFill>
            </a:endParaRP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9228" y="1690688"/>
            <a:ext cx="3618056" cy="4342971"/>
          </a:xfrm>
          <a:prstGeom prst="rect">
            <a:avLst/>
          </a:prstGeom>
        </p:spPr>
      </p:pic>
      <p:sp>
        <p:nvSpPr>
          <p:cNvPr id="5" name="Tijdelijke aanduiding voor dianummer 4">
            <a:extLst>
              <a:ext uri="{FF2B5EF4-FFF2-40B4-BE49-F238E27FC236}">
                <a16:creationId xmlns:a16="http://schemas.microsoft.com/office/drawing/2014/main" id="{4EB3012E-4BA9-45F0-B253-EFB469C2AEEA}"/>
              </a:ext>
            </a:extLst>
          </p:cNvPr>
          <p:cNvSpPr>
            <a:spLocks noGrp="1"/>
          </p:cNvSpPr>
          <p:nvPr>
            <p:ph type="sldNum" sz="quarter" idx="12"/>
          </p:nvPr>
        </p:nvSpPr>
        <p:spPr/>
        <p:txBody>
          <a:bodyPr/>
          <a:lstStyle/>
          <a:p>
            <a:fld id="{DF28FB93-0A08-4E7D-8E63-9EFA29F1E093}" type="slidenum">
              <a:rPr lang="en-US" smtClean="0"/>
              <a:pPr/>
              <a:t>14</a:t>
            </a:fld>
            <a:endParaRPr lang="en-US" dirty="0"/>
          </a:p>
        </p:txBody>
      </p:sp>
    </p:spTree>
    <p:extLst>
      <p:ext uri="{BB962C8B-B14F-4D97-AF65-F5344CB8AC3E}">
        <p14:creationId xmlns:p14="http://schemas.microsoft.com/office/powerpoint/2010/main" val="969357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C00000"/>
                </a:solidFill>
                <a:latin typeface="Antropos" panose="00000700000000000000" pitchFamily="2" charset="0"/>
              </a:rPr>
              <a:t>Workshop vervolgonderwijs</a:t>
            </a:r>
            <a:endParaRPr lang="nl-NL" dirty="0">
              <a:latin typeface="Antropos" panose="00000700000000000000" pitchFamily="2" charset="0"/>
            </a:endParaRPr>
          </a:p>
        </p:txBody>
      </p:sp>
      <p:graphicFrame>
        <p:nvGraphicFramePr>
          <p:cNvPr id="6" name="Tijdelijke aanduiding voor inhoud 2">
            <a:extLst>
              <a:ext uri="{FF2B5EF4-FFF2-40B4-BE49-F238E27FC236}">
                <a16:creationId xmlns:a16="http://schemas.microsoft.com/office/drawing/2014/main" id="{C8013BBA-A520-38A9-21DF-F0575EE1A4B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jdelijke aanduiding voor dianummer 3">
            <a:extLst>
              <a:ext uri="{FF2B5EF4-FFF2-40B4-BE49-F238E27FC236}">
                <a16:creationId xmlns:a16="http://schemas.microsoft.com/office/drawing/2014/main" id="{309494A9-2B22-44B3-A337-BD3A311002FF}"/>
              </a:ext>
            </a:extLst>
          </p:cNvPr>
          <p:cNvSpPr>
            <a:spLocks noGrp="1"/>
          </p:cNvSpPr>
          <p:nvPr>
            <p:ph type="sldNum" sz="quarter" idx="12"/>
          </p:nvPr>
        </p:nvSpPr>
        <p:spPr/>
        <p:txBody>
          <a:bodyPr/>
          <a:lstStyle/>
          <a:p>
            <a:fld id="{DF28FB93-0A08-4E7D-8E63-9EFA29F1E093}" type="slidenum">
              <a:rPr lang="en-US" smtClean="0"/>
              <a:pPr/>
              <a:t>15</a:t>
            </a:fld>
            <a:endParaRPr lang="en-US" dirty="0"/>
          </a:p>
        </p:txBody>
      </p:sp>
    </p:spTree>
    <p:extLst>
      <p:ext uri="{BB962C8B-B14F-4D97-AF65-F5344CB8AC3E}">
        <p14:creationId xmlns:p14="http://schemas.microsoft.com/office/powerpoint/2010/main" val="1074548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1B5C7699-62FC-6A8E-3EC7-F7309C12BD75}"/>
              </a:ext>
            </a:extLst>
          </p:cNvPr>
          <p:cNvSpPr>
            <a:spLocks noGrp="1"/>
          </p:cNvSpPr>
          <p:nvPr>
            <p:ph type="title"/>
          </p:nvPr>
        </p:nvSpPr>
        <p:spPr/>
        <p:txBody>
          <a:bodyPr/>
          <a:lstStyle/>
          <a:p>
            <a:r>
              <a:rPr lang="nl-NL" dirty="0">
                <a:solidFill>
                  <a:srgbClr val="FF0000"/>
                </a:solidFill>
                <a:latin typeface="Antropos" panose="00000700000000000000" pitchFamily="2" charset="0"/>
              </a:rPr>
              <a:t>Om mee te nemen:</a:t>
            </a:r>
          </a:p>
        </p:txBody>
      </p:sp>
      <p:sp>
        <p:nvSpPr>
          <p:cNvPr id="5" name="Tijdelijke aanduiding voor tekst 4">
            <a:extLst>
              <a:ext uri="{FF2B5EF4-FFF2-40B4-BE49-F238E27FC236}">
                <a16:creationId xmlns:a16="http://schemas.microsoft.com/office/drawing/2014/main" id="{EADFA5E2-AF62-4C0D-84B4-EC0FAA27FC78}"/>
              </a:ext>
            </a:extLst>
          </p:cNvPr>
          <p:cNvSpPr>
            <a:spLocks noGrp="1"/>
          </p:cNvSpPr>
          <p:nvPr>
            <p:ph type="body" idx="1"/>
          </p:nvPr>
        </p:nvSpPr>
        <p:spPr/>
        <p:txBody>
          <a:bodyPr/>
          <a:lstStyle/>
          <a:p>
            <a:endParaRPr lang="nl-NL"/>
          </a:p>
        </p:txBody>
      </p:sp>
      <p:graphicFrame>
        <p:nvGraphicFramePr>
          <p:cNvPr id="12" name="Tijdelijke aanduiding voor inhoud 7">
            <a:extLst>
              <a:ext uri="{FF2B5EF4-FFF2-40B4-BE49-F238E27FC236}">
                <a16:creationId xmlns:a16="http://schemas.microsoft.com/office/drawing/2014/main" id="{84406F99-6979-82B3-5573-DE032EC9979D}"/>
              </a:ext>
            </a:extLst>
          </p:cNvPr>
          <p:cNvGraphicFramePr>
            <a:graphicFrameLocks noGrp="1"/>
          </p:cNvGraphicFramePr>
          <p:nvPr>
            <p:ph sz="half" idx="2"/>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jdelijke aanduiding voor tekst 8">
            <a:extLst>
              <a:ext uri="{FF2B5EF4-FFF2-40B4-BE49-F238E27FC236}">
                <a16:creationId xmlns:a16="http://schemas.microsoft.com/office/drawing/2014/main" id="{571CBB1D-257C-99E2-0D7F-F5EC0E90749D}"/>
              </a:ext>
            </a:extLst>
          </p:cNvPr>
          <p:cNvSpPr>
            <a:spLocks noGrp="1"/>
          </p:cNvSpPr>
          <p:nvPr>
            <p:ph type="body" sz="quarter" idx="3"/>
          </p:nvPr>
        </p:nvSpPr>
        <p:spPr/>
        <p:txBody>
          <a:bodyPr/>
          <a:lstStyle/>
          <a:p>
            <a:endParaRPr lang="nl-NL"/>
          </a:p>
        </p:txBody>
      </p:sp>
      <p:sp>
        <p:nvSpPr>
          <p:cNvPr id="10" name="Tijdelijke aanduiding voor inhoud 9">
            <a:extLst>
              <a:ext uri="{FF2B5EF4-FFF2-40B4-BE49-F238E27FC236}">
                <a16:creationId xmlns:a16="http://schemas.microsoft.com/office/drawing/2014/main" id="{315DE4CA-A414-B4DE-052D-EDD120EF4A39}"/>
              </a:ext>
            </a:extLst>
          </p:cNvPr>
          <p:cNvSpPr>
            <a:spLocks noGrp="1"/>
          </p:cNvSpPr>
          <p:nvPr>
            <p:ph sz="quarter" idx="4"/>
          </p:nvPr>
        </p:nvSpPr>
        <p:spPr/>
        <p:txBody>
          <a:bodyPr/>
          <a:lstStyle/>
          <a:p>
            <a:endParaRPr lang="nl-NL"/>
          </a:p>
        </p:txBody>
      </p:sp>
      <p:sp>
        <p:nvSpPr>
          <p:cNvPr id="4" name="Tijdelijke aanduiding voor dianummer 3">
            <a:extLst>
              <a:ext uri="{FF2B5EF4-FFF2-40B4-BE49-F238E27FC236}">
                <a16:creationId xmlns:a16="http://schemas.microsoft.com/office/drawing/2014/main" id="{426DDF62-BA2F-4282-AE78-66396B9E8880}"/>
              </a:ext>
            </a:extLst>
          </p:cNvPr>
          <p:cNvSpPr>
            <a:spLocks noGrp="1"/>
          </p:cNvSpPr>
          <p:nvPr>
            <p:ph type="sldNum" sz="quarter" idx="12"/>
          </p:nvPr>
        </p:nvSpPr>
        <p:spPr/>
        <p:txBody>
          <a:bodyPr/>
          <a:lstStyle/>
          <a:p>
            <a:fld id="{DF28FB93-0A08-4E7D-8E63-9EFA29F1E093}" type="slidenum">
              <a:rPr lang="en-US" smtClean="0"/>
              <a:pPr/>
              <a:t>16</a:t>
            </a:fld>
            <a:endParaRPr lang="en-US" dirty="0"/>
          </a:p>
        </p:txBody>
      </p:sp>
      <p:pic>
        <p:nvPicPr>
          <p:cNvPr id="7" name="Afbeelding 6">
            <a:extLst>
              <a:ext uri="{FF2B5EF4-FFF2-40B4-BE49-F238E27FC236}">
                <a16:creationId xmlns:a16="http://schemas.microsoft.com/office/drawing/2014/main" id="{F86AF42A-E8E2-D48F-DCE7-878F935E15F1}"/>
              </a:ext>
            </a:extLst>
          </p:cNvPr>
          <p:cNvPicPr>
            <a:picLocks noChangeAspect="1"/>
          </p:cNvPicPr>
          <p:nvPr/>
        </p:nvPicPr>
        <p:blipFill>
          <a:blip r:embed="rId8"/>
          <a:stretch>
            <a:fillRect/>
          </a:stretch>
        </p:blipFill>
        <p:spPr>
          <a:xfrm>
            <a:off x="6019801" y="2275342"/>
            <a:ext cx="5940220" cy="4081008"/>
          </a:xfrm>
          <a:prstGeom prst="rect">
            <a:avLst/>
          </a:prstGeom>
        </p:spPr>
      </p:pic>
    </p:spTree>
    <p:extLst>
      <p:ext uri="{BB962C8B-B14F-4D97-AF65-F5344CB8AC3E}">
        <p14:creationId xmlns:p14="http://schemas.microsoft.com/office/powerpoint/2010/main" val="44689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C00000"/>
                </a:solidFill>
                <a:latin typeface="Antropos" panose="00000700000000000000" pitchFamily="2" charset="0"/>
              </a:rPr>
              <a:t>Workshop vervolgonderwijs</a:t>
            </a:r>
            <a:endParaRPr lang="nl-NL" dirty="0">
              <a:latin typeface="Antropos" panose="00000700000000000000" pitchFamily="2" charset="0"/>
            </a:endParaRPr>
          </a:p>
        </p:txBody>
      </p:sp>
      <p:graphicFrame>
        <p:nvGraphicFramePr>
          <p:cNvPr id="6" name="Tijdelijke aanduiding voor inhoud 2">
            <a:extLst>
              <a:ext uri="{FF2B5EF4-FFF2-40B4-BE49-F238E27FC236}">
                <a16:creationId xmlns:a16="http://schemas.microsoft.com/office/drawing/2014/main" id="{C8013BBA-A520-38A9-21DF-F0575EE1A4B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jdelijke aanduiding voor dianummer 3">
            <a:extLst>
              <a:ext uri="{FF2B5EF4-FFF2-40B4-BE49-F238E27FC236}">
                <a16:creationId xmlns:a16="http://schemas.microsoft.com/office/drawing/2014/main" id="{309494A9-2B22-44B3-A337-BD3A311002FF}"/>
              </a:ext>
            </a:extLst>
          </p:cNvPr>
          <p:cNvSpPr>
            <a:spLocks noGrp="1"/>
          </p:cNvSpPr>
          <p:nvPr>
            <p:ph type="sldNum" sz="quarter" idx="12"/>
          </p:nvPr>
        </p:nvSpPr>
        <p:spPr/>
        <p:txBody>
          <a:bodyPr/>
          <a:lstStyle/>
          <a:p>
            <a:fld id="{DF28FB93-0A08-4E7D-8E63-9EFA29F1E093}" type="slidenum">
              <a:rPr lang="en-US" smtClean="0"/>
              <a:pPr/>
              <a:t>2</a:t>
            </a:fld>
            <a:endParaRPr lang="en-US" dirty="0"/>
          </a:p>
        </p:txBody>
      </p:sp>
    </p:spTree>
    <p:extLst>
      <p:ext uri="{BB962C8B-B14F-4D97-AF65-F5344CB8AC3E}">
        <p14:creationId xmlns:p14="http://schemas.microsoft.com/office/powerpoint/2010/main" val="394967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A684CA2-D94C-4781-AA1F-C246E1178462}"/>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dirty="0">
                <a:solidFill>
                  <a:srgbClr val="FFFFFF"/>
                </a:solidFill>
              </a:rPr>
              <a:t>Planning</a:t>
            </a:r>
            <a:endParaRPr lang="en-US" sz="2600" kern="1200" dirty="0">
              <a:solidFill>
                <a:srgbClr val="FFFFFF"/>
              </a:solidFill>
              <a:latin typeface="+mj-lt"/>
              <a:ea typeface="+mj-ea"/>
              <a:cs typeface="+mj-cs"/>
            </a:endParaRPr>
          </a:p>
        </p:txBody>
      </p:sp>
      <p:pic>
        <p:nvPicPr>
          <p:cNvPr id="11" name="Tijdelijke aanduiding voor inhoud 10">
            <a:extLst>
              <a:ext uri="{FF2B5EF4-FFF2-40B4-BE49-F238E27FC236}">
                <a16:creationId xmlns:a16="http://schemas.microsoft.com/office/drawing/2014/main" id="{CDD4F3AF-AE9E-3977-4844-9C0C81FA6184}"/>
              </a:ext>
            </a:extLst>
          </p:cNvPr>
          <p:cNvPicPr>
            <a:picLocks noGrp="1" noChangeAspect="1"/>
          </p:cNvPicPr>
          <p:nvPr>
            <p:ph idx="1"/>
          </p:nvPr>
        </p:nvPicPr>
        <p:blipFill>
          <a:blip r:embed="rId3"/>
          <a:stretch>
            <a:fillRect/>
          </a:stretch>
        </p:blipFill>
        <p:spPr>
          <a:xfrm>
            <a:off x="4046527" y="961812"/>
            <a:ext cx="7172344" cy="4930987"/>
          </a:xfrm>
          <a:prstGeom prst="rect">
            <a:avLst/>
          </a:prstGeom>
        </p:spPr>
      </p:pic>
      <p:sp>
        <p:nvSpPr>
          <p:cNvPr id="4" name="Tijdelijke aanduiding voor dianummer 3">
            <a:extLst>
              <a:ext uri="{FF2B5EF4-FFF2-40B4-BE49-F238E27FC236}">
                <a16:creationId xmlns:a16="http://schemas.microsoft.com/office/drawing/2014/main" id="{E05A0C11-9482-4677-B492-CB568AD03AAB}"/>
              </a:ext>
            </a:extLst>
          </p:cNvPr>
          <p:cNvSpPr>
            <a:spLocks noGrp="1"/>
          </p:cNvSpPr>
          <p:nvPr>
            <p:ph type="sldNum" sz="quarter" idx="12"/>
          </p:nvPr>
        </p:nvSpPr>
        <p:spPr>
          <a:xfrm>
            <a:off x="11310257" y="6356350"/>
            <a:ext cx="560009" cy="365125"/>
          </a:xfrm>
        </p:spPr>
        <p:txBody>
          <a:bodyPr vert="horz" lIns="91440" tIns="45720" rIns="91440" bIns="45720" rtlCol="0" anchor="ctr">
            <a:normAutofit/>
          </a:bodyPr>
          <a:lstStyle/>
          <a:p>
            <a:pPr defTabSz="914400">
              <a:spcAft>
                <a:spcPts val="600"/>
              </a:spcAft>
            </a:pPr>
            <a:fld id="{DF28FB93-0A08-4E7D-8E63-9EFA29F1E093}" type="slidenum">
              <a:rPr lang="en-US">
                <a:solidFill>
                  <a:srgbClr val="898989"/>
                </a:solidFill>
              </a:rPr>
              <a:pPr defTabSz="914400">
                <a:spcAft>
                  <a:spcPts val="600"/>
                </a:spcAft>
              </a:pPr>
              <a:t>3</a:t>
            </a:fld>
            <a:endParaRPr lang="en-US">
              <a:solidFill>
                <a:srgbClr val="898989"/>
              </a:solidFill>
            </a:endParaRPr>
          </a:p>
        </p:txBody>
      </p:sp>
    </p:spTree>
    <p:extLst>
      <p:ext uri="{BB962C8B-B14F-4D97-AF65-F5344CB8AC3E}">
        <p14:creationId xmlns:p14="http://schemas.microsoft.com/office/powerpoint/2010/main" val="2093934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838200" y="35052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dirty="0">
                <a:solidFill>
                  <a:srgbClr val="C00000"/>
                </a:solidFill>
                <a:latin typeface="Antropos" panose="00000700000000000000" pitchFamily="2" charset="0"/>
              </a:rPr>
              <a:t>Geslaagd, wat nu?</a:t>
            </a:r>
          </a:p>
        </p:txBody>
      </p:sp>
      <p:sp>
        <p:nvSpPr>
          <p:cNvPr id="5" name="Tijdelijke aanduiding voor inhoud 2"/>
          <p:cNvSpPr>
            <a:spLocks noGrp="1"/>
          </p:cNvSpPr>
          <p:nvPr>
            <p:ph idx="1"/>
          </p:nvPr>
        </p:nvSpPr>
        <p:spPr/>
        <p:txBody>
          <a:bodyPr>
            <a:normAutofit/>
          </a:bodyPr>
          <a:lstStyle/>
          <a:p>
            <a:pPr marL="0" indent="0">
              <a:buNone/>
            </a:pPr>
            <a:r>
              <a:rPr lang="nl-NL" sz="2800" b="1" dirty="0">
                <a:solidFill>
                  <a:schemeClr val="accent1">
                    <a:lumMod val="50000"/>
                  </a:schemeClr>
                </a:solidFill>
              </a:rPr>
              <a:t>Geslaagd?</a:t>
            </a:r>
          </a:p>
          <a:p>
            <a:pPr lvl="1"/>
            <a:r>
              <a:rPr lang="nl-NL" sz="2400" dirty="0">
                <a:solidFill>
                  <a:schemeClr val="accent1">
                    <a:lumMod val="50000"/>
                  </a:schemeClr>
                </a:solidFill>
              </a:rPr>
              <a:t>Toegan</a:t>
            </a:r>
            <a:r>
              <a:rPr lang="nl-NL" dirty="0">
                <a:solidFill>
                  <a:schemeClr val="accent1">
                    <a:lumMod val="50000"/>
                  </a:schemeClr>
                </a:solidFill>
              </a:rPr>
              <a:t>g tot je gekozen</a:t>
            </a:r>
            <a:r>
              <a:rPr lang="nl-NL" sz="2400" dirty="0">
                <a:solidFill>
                  <a:schemeClr val="accent1">
                    <a:lumMod val="50000"/>
                  </a:schemeClr>
                </a:solidFill>
              </a:rPr>
              <a:t> vervolgopleiding</a:t>
            </a:r>
          </a:p>
          <a:p>
            <a:pPr lvl="2"/>
            <a:r>
              <a:rPr lang="nl-NL" sz="2200" dirty="0">
                <a:solidFill>
                  <a:schemeClr val="accent1">
                    <a:lumMod val="50000"/>
                  </a:schemeClr>
                </a:solidFill>
              </a:rPr>
              <a:t>Startkwalificatie halen!</a:t>
            </a:r>
          </a:p>
          <a:p>
            <a:pPr marL="0" indent="0">
              <a:buNone/>
            </a:pPr>
            <a:endParaRPr lang="nl-NL" b="1" dirty="0">
              <a:solidFill>
                <a:schemeClr val="accent1">
                  <a:lumMod val="50000"/>
                </a:schemeClr>
              </a:solidFill>
            </a:endParaRPr>
          </a:p>
          <a:p>
            <a:pPr marL="0" indent="0">
              <a:buNone/>
            </a:pPr>
            <a:r>
              <a:rPr lang="nl-NL" b="1" dirty="0">
                <a:solidFill>
                  <a:schemeClr val="accent1">
                    <a:lumMod val="50000"/>
                  </a:schemeClr>
                </a:solidFill>
              </a:rPr>
              <a:t>Gezakt?</a:t>
            </a:r>
          </a:p>
          <a:p>
            <a:pPr lvl="1"/>
            <a:r>
              <a:rPr lang="nl-NL" dirty="0">
                <a:solidFill>
                  <a:schemeClr val="accent1">
                    <a:lumMod val="50000"/>
                  </a:schemeClr>
                </a:solidFill>
              </a:rPr>
              <a:t>Mogelijkheid tot uitbesteding aan </a:t>
            </a:r>
            <a:r>
              <a:rPr lang="nl-NL" dirty="0" err="1">
                <a:solidFill>
                  <a:schemeClr val="accent1">
                    <a:lumMod val="50000"/>
                  </a:schemeClr>
                </a:solidFill>
              </a:rPr>
              <a:t>vavo</a:t>
            </a:r>
            <a:r>
              <a:rPr lang="nl-NL" dirty="0">
                <a:solidFill>
                  <a:schemeClr val="accent1">
                    <a:lumMod val="50000"/>
                  </a:schemeClr>
                </a:solidFill>
              </a:rPr>
              <a:t> om alsnog diploma te halen (maximaal 1 jaar)</a:t>
            </a:r>
          </a:p>
          <a:p>
            <a:pPr lvl="1"/>
            <a:r>
              <a:rPr lang="nl-NL" dirty="0">
                <a:solidFill>
                  <a:schemeClr val="accent1">
                    <a:lumMod val="50000"/>
                  </a:schemeClr>
                </a:solidFill>
              </a:rPr>
              <a:t>Naar entree-opleiding (niveau 1 of soms in overleg niveau 2)</a:t>
            </a:r>
          </a:p>
          <a:p>
            <a:endParaRPr lang="nl-NL" dirty="0">
              <a:solidFill>
                <a:schemeClr val="accent1">
                  <a:lumMod val="50000"/>
                </a:schemeClr>
              </a:solidFill>
            </a:endParaRPr>
          </a:p>
          <a:p>
            <a:pPr lvl="1"/>
            <a:endParaRPr lang="nl-NL" sz="2400" dirty="0"/>
          </a:p>
        </p:txBody>
      </p:sp>
      <p:sp>
        <p:nvSpPr>
          <p:cNvPr id="6" name="5-puntige ster 5"/>
          <p:cNvSpPr/>
          <p:nvPr/>
        </p:nvSpPr>
        <p:spPr>
          <a:xfrm rot="1671068">
            <a:off x="8278701" y="487166"/>
            <a:ext cx="3867807" cy="347892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a:t>LEER</a:t>
            </a:r>
          </a:p>
          <a:p>
            <a:pPr algn="ctr"/>
            <a:r>
              <a:rPr lang="nl-NL" sz="3200" dirty="0"/>
              <a:t>PLICHT</a:t>
            </a:r>
          </a:p>
        </p:txBody>
      </p:sp>
      <p:sp>
        <p:nvSpPr>
          <p:cNvPr id="2" name="Tijdelijke aanduiding voor dianummer 1">
            <a:extLst>
              <a:ext uri="{FF2B5EF4-FFF2-40B4-BE49-F238E27FC236}">
                <a16:creationId xmlns:a16="http://schemas.microsoft.com/office/drawing/2014/main" id="{E03B7ECE-BC7C-4D04-8551-D71852C5BE7E}"/>
              </a:ext>
            </a:extLst>
          </p:cNvPr>
          <p:cNvSpPr>
            <a:spLocks noGrp="1"/>
          </p:cNvSpPr>
          <p:nvPr>
            <p:ph type="sldNum" sz="quarter" idx="12"/>
          </p:nvPr>
        </p:nvSpPr>
        <p:spPr/>
        <p:txBody>
          <a:bodyPr/>
          <a:lstStyle/>
          <a:p>
            <a:fld id="{DF28FB93-0A08-4E7D-8E63-9EFA29F1E093}" type="slidenum">
              <a:rPr lang="en-US" smtClean="0"/>
              <a:pPr/>
              <a:t>4</a:t>
            </a:fld>
            <a:endParaRPr lang="en-US" dirty="0"/>
          </a:p>
        </p:txBody>
      </p:sp>
    </p:spTree>
    <p:extLst>
      <p:ext uri="{BB962C8B-B14F-4D97-AF65-F5344CB8AC3E}">
        <p14:creationId xmlns:p14="http://schemas.microsoft.com/office/powerpoint/2010/main" val="31855970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500"/>
                                        <p:tgtEl>
                                          <p:spTgt spid="5">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250" fill="hold"/>
                                        <p:tgtEl>
                                          <p:spTgt spid="6"/>
                                        </p:tgtEl>
                                        <p:attrNameLst>
                                          <p:attrName>ppt_w</p:attrName>
                                        </p:attrNameLst>
                                      </p:cBhvr>
                                      <p:tavLst>
                                        <p:tav tm="0">
                                          <p:val>
                                            <p:fltVal val="0"/>
                                          </p:val>
                                        </p:tav>
                                        <p:tav tm="100000">
                                          <p:val>
                                            <p:strVal val="#ppt_w"/>
                                          </p:val>
                                        </p:tav>
                                      </p:tavLst>
                                    </p:anim>
                                    <p:anim calcmode="lin" valueType="num">
                                      <p:cBhvr>
                                        <p:cTn id="28" dur="250" fill="hold"/>
                                        <p:tgtEl>
                                          <p:spTgt spid="6"/>
                                        </p:tgtEl>
                                        <p:attrNameLst>
                                          <p:attrName>ppt_h</p:attrName>
                                        </p:attrNameLst>
                                      </p:cBhvr>
                                      <p:tavLst>
                                        <p:tav tm="0">
                                          <p:val>
                                            <p:fltVal val="0"/>
                                          </p:val>
                                        </p:tav>
                                        <p:tav tm="100000">
                                          <p:val>
                                            <p:strVal val="#ppt_h"/>
                                          </p:val>
                                        </p:tav>
                                      </p:tavLst>
                                    </p:anim>
                                    <p:animEffect transition="in" filter="fade">
                                      <p:cBhvr>
                                        <p:cTn id="29"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C00000"/>
                </a:solidFill>
                <a:latin typeface="Antropos" panose="00000700000000000000" pitchFamily="2" charset="0"/>
              </a:rPr>
              <a:t>Kiezen vervolgopleiding</a:t>
            </a:r>
            <a:endParaRPr lang="nl-NL" dirty="0">
              <a:latin typeface="Antropos" panose="00000700000000000000" pitchFamily="2" charset="0"/>
            </a:endParaRPr>
          </a:p>
        </p:txBody>
      </p:sp>
      <p:sp>
        <p:nvSpPr>
          <p:cNvPr id="3" name="Tijdelijke aanduiding voor inhoud 2"/>
          <p:cNvSpPr>
            <a:spLocks noGrp="1"/>
          </p:cNvSpPr>
          <p:nvPr>
            <p:ph idx="1"/>
          </p:nvPr>
        </p:nvSpPr>
        <p:spPr/>
        <p:txBody>
          <a:bodyPr/>
          <a:lstStyle/>
          <a:p>
            <a:pPr marL="0" indent="0">
              <a:buNone/>
            </a:pPr>
            <a:r>
              <a:rPr lang="nl-NL" b="1" dirty="0">
                <a:solidFill>
                  <a:schemeClr val="accent1">
                    <a:lumMod val="50000"/>
                  </a:schemeClr>
                </a:solidFill>
              </a:rPr>
              <a:t>Oriënteren</a:t>
            </a:r>
          </a:p>
          <a:p>
            <a:pPr marL="0" indent="0">
              <a:buNone/>
            </a:pPr>
            <a:r>
              <a:rPr lang="nl-NL" b="1" dirty="0">
                <a:solidFill>
                  <a:schemeClr val="accent1">
                    <a:lumMod val="50000"/>
                  </a:schemeClr>
                </a:solidFill>
              </a:rPr>
              <a:t>Verdiepen</a:t>
            </a:r>
          </a:p>
          <a:p>
            <a:pPr marL="0" indent="0">
              <a:buNone/>
            </a:pPr>
            <a:r>
              <a:rPr lang="nl-NL" b="1" dirty="0">
                <a:solidFill>
                  <a:schemeClr val="accent1">
                    <a:lumMod val="50000"/>
                  </a:schemeClr>
                </a:solidFill>
              </a:rPr>
              <a:t>Kiezen</a:t>
            </a:r>
          </a:p>
          <a:p>
            <a:pPr marL="0" indent="0">
              <a:buNone/>
            </a:pPr>
            <a:endParaRPr lang="nl-NL" b="1" dirty="0">
              <a:solidFill>
                <a:schemeClr val="accent1">
                  <a:lumMod val="50000"/>
                </a:schemeClr>
              </a:solidFill>
            </a:endParaRPr>
          </a:p>
          <a:p>
            <a:pPr marL="0" indent="0">
              <a:buNone/>
            </a:pPr>
            <a:r>
              <a:rPr lang="nl-NL" b="1" dirty="0">
                <a:solidFill>
                  <a:schemeClr val="accent1">
                    <a:lumMod val="50000"/>
                  </a:schemeClr>
                </a:solidFill>
              </a:rPr>
              <a:t>Opties</a:t>
            </a:r>
          </a:p>
          <a:p>
            <a:pPr lvl="1"/>
            <a:r>
              <a:rPr lang="nl-NL" dirty="0">
                <a:solidFill>
                  <a:schemeClr val="accent1">
                    <a:lumMod val="50000"/>
                  </a:schemeClr>
                </a:solidFill>
              </a:rPr>
              <a:t>Mbo </a:t>
            </a:r>
          </a:p>
          <a:p>
            <a:pPr lvl="1"/>
            <a:r>
              <a:rPr lang="nl-NL" dirty="0">
                <a:solidFill>
                  <a:schemeClr val="accent1">
                    <a:lumMod val="50000"/>
                  </a:schemeClr>
                </a:solidFill>
              </a:rPr>
              <a:t>Havo</a:t>
            </a:r>
          </a:p>
          <a:p>
            <a:pPr marL="457200" lvl="1" indent="0">
              <a:buNone/>
            </a:pPr>
            <a:endParaRPr lang="nl-NL" dirty="0">
              <a:solidFill>
                <a:schemeClr val="accent1">
                  <a:lumMod val="50000"/>
                </a:schemeClr>
              </a:solidFill>
            </a:endParaRPr>
          </a:p>
          <a:p>
            <a:pPr marL="457200" lvl="1" indent="0">
              <a:buNone/>
            </a:pPr>
            <a:endParaRPr lang="nl-NL" dirty="0">
              <a:solidFill>
                <a:schemeClr val="accent1">
                  <a:lumMod val="50000"/>
                </a:schemeClr>
              </a:solidFill>
            </a:endParaRPr>
          </a:p>
        </p:txBody>
      </p:sp>
      <p:sp>
        <p:nvSpPr>
          <p:cNvPr id="4" name="Rechthoek 3">
            <a:extLst>
              <a:ext uri="{FF2B5EF4-FFF2-40B4-BE49-F238E27FC236}">
                <a16:creationId xmlns:a16="http://schemas.microsoft.com/office/drawing/2014/main" id="{1DD3F465-C79F-491A-9542-5D9C1EE0C60A}"/>
              </a:ext>
            </a:extLst>
          </p:cNvPr>
          <p:cNvSpPr/>
          <p:nvPr/>
        </p:nvSpPr>
        <p:spPr>
          <a:xfrm>
            <a:off x="5144552" y="1825625"/>
            <a:ext cx="6096000" cy="3108543"/>
          </a:xfrm>
          <a:prstGeom prst="rect">
            <a:avLst/>
          </a:prstGeom>
        </p:spPr>
        <p:txBody>
          <a:bodyPr>
            <a:spAutoFit/>
          </a:bodyPr>
          <a:lstStyle/>
          <a:p>
            <a:r>
              <a:rPr lang="nl-NL" sz="2800" dirty="0">
                <a:solidFill>
                  <a:schemeClr val="accent1">
                    <a:lumMod val="50000"/>
                  </a:schemeClr>
                </a:solidFill>
              </a:rPr>
              <a:t>Deelname aan loopbaanactiviteiten: </a:t>
            </a:r>
          </a:p>
          <a:p>
            <a:pPr marL="914400" lvl="1" indent="-457200">
              <a:buFont typeface="Arial" panose="020B0604020202020204" pitchFamily="34" charset="0"/>
              <a:buChar char="•"/>
            </a:pPr>
            <a:r>
              <a:rPr lang="nl-NL" sz="2800" dirty="0">
                <a:solidFill>
                  <a:schemeClr val="accent1">
                    <a:lumMod val="50000"/>
                  </a:schemeClr>
                </a:solidFill>
              </a:rPr>
              <a:t>begeleidingslessen</a:t>
            </a:r>
          </a:p>
          <a:p>
            <a:pPr marL="914400" lvl="1" indent="-457200">
              <a:buFont typeface="Arial" panose="020B0604020202020204" pitchFamily="34" charset="0"/>
              <a:buChar char="•"/>
            </a:pPr>
            <a:r>
              <a:rPr lang="nl-NL" sz="2800" dirty="0">
                <a:solidFill>
                  <a:schemeClr val="accent1">
                    <a:lumMod val="50000"/>
                  </a:schemeClr>
                </a:solidFill>
              </a:rPr>
              <a:t>open dagen</a:t>
            </a:r>
          </a:p>
          <a:p>
            <a:pPr marL="914400" lvl="1" indent="-457200">
              <a:buFont typeface="Arial" panose="020B0604020202020204" pitchFamily="34" charset="0"/>
              <a:buChar char="•"/>
            </a:pPr>
            <a:r>
              <a:rPr lang="nl-NL" sz="2800" dirty="0">
                <a:solidFill>
                  <a:schemeClr val="accent1">
                    <a:lumMod val="50000"/>
                  </a:schemeClr>
                </a:solidFill>
              </a:rPr>
              <a:t>informatieavonden</a:t>
            </a:r>
          </a:p>
          <a:p>
            <a:pPr marL="914400" lvl="1" indent="-457200">
              <a:buFont typeface="Arial" panose="020B0604020202020204" pitchFamily="34" charset="0"/>
              <a:buChar char="•"/>
            </a:pPr>
            <a:r>
              <a:rPr lang="nl-NL" sz="2800" dirty="0">
                <a:solidFill>
                  <a:schemeClr val="accent1">
                    <a:lumMod val="50000"/>
                  </a:schemeClr>
                </a:solidFill>
              </a:rPr>
              <a:t>meeloopdagen</a:t>
            </a:r>
          </a:p>
          <a:p>
            <a:pPr marL="914400" lvl="1" indent="-457200">
              <a:buFont typeface="Arial" panose="020B0604020202020204" pitchFamily="34" charset="0"/>
              <a:buChar char="•"/>
            </a:pPr>
            <a:r>
              <a:rPr lang="nl-NL" sz="2800" dirty="0">
                <a:solidFill>
                  <a:schemeClr val="accent1">
                    <a:lumMod val="50000"/>
                  </a:schemeClr>
                </a:solidFill>
              </a:rPr>
              <a:t>stage</a:t>
            </a:r>
          </a:p>
          <a:p>
            <a:pPr lvl="1"/>
            <a:endParaRPr lang="nl-NL" sz="2800" dirty="0">
              <a:solidFill>
                <a:schemeClr val="accent1">
                  <a:lumMod val="50000"/>
                </a:schemeClr>
              </a:solidFill>
            </a:endParaRPr>
          </a:p>
        </p:txBody>
      </p:sp>
      <p:sp>
        <p:nvSpPr>
          <p:cNvPr id="5" name="Tijdelijke aanduiding voor dianummer 4">
            <a:extLst>
              <a:ext uri="{FF2B5EF4-FFF2-40B4-BE49-F238E27FC236}">
                <a16:creationId xmlns:a16="http://schemas.microsoft.com/office/drawing/2014/main" id="{83E4E6B8-DA02-40E4-B2D9-6C4E8E423E67}"/>
              </a:ext>
            </a:extLst>
          </p:cNvPr>
          <p:cNvSpPr>
            <a:spLocks noGrp="1"/>
          </p:cNvSpPr>
          <p:nvPr>
            <p:ph type="sldNum" sz="quarter" idx="12"/>
          </p:nvPr>
        </p:nvSpPr>
        <p:spPr/>
        <p:txBody>
          <a:bodyPr/>
          <a:lstStyle/>
          <a:p>
            <a:fld id="{DF28FB93-0A08-4E7D-8E63-9EFA29F1E093}" type="slidenum">
              <a:rPr lang="en-US" smtClean="0"/>
              <a:pPr/>
              <a:t>5</a:t>
            </a:fld>
            <a:endParaRPr lang="en-US" dirty="0"/>
          </a:p>
        </p:txBody>
      </p:sp>
    </p:spTree>
    <p:extLst>
      <p:ext uri="{BB962C8B-B14F-4D97-AF65-F5344CB8AC3E}">
        <p14:creationId xmlns:p14="http://schemas.microsoft.com/office/powerpoint/2010/main" val="24955100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21" dur="750" fill="hold"/>
                                        <p:tgtEl>
                                          <p:spTgt spid="4">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 calcmode="lin" valueType="num">
                                      <p:cBhvr additive="base">
                                        <p:cTn id="24" dur="75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25" dur="750" fill="hold"/>
                                        <p:tgtEl>
                                          <p:spTgt spid="4">
                                            <p:txEl>
                                              <p:pRg st="1" end="1"/>
                                            </p:txEl>
                                          </p:spTgt>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additive="base">
                                        <p:cTn id="28" dur="75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9" dur="750" fill="hold"/>
                                        <p:tgtEl>
                                          <p:spTgt spid="4">
                                            <p:txEl>
                                              <p:pRg st="2" end="2"/>
                                            </p:txEl>
                                          </p:spTgt>
                                        </p:tgtEl>
                                        <p:attrNameLst>
                                          <p:attrName>ppt_y</p:attrName>
                                        </p:attrNameLst>
                                      </p:cBhvr>
                                      <p:tavLst>
                                        <p:tav tm="0">
                                          <p:val>
                                            <p:strVal val="#ppt_y"/>
                                          </p:val>
                                        </p:tav>
                                        <p:tav tm="100000">
                                          <p:val>
                                            <p:strVal val="#ppt_y"/>
                                          </p:val>
                                        </p:tav>
                                      </p:tavLst>
                                    </p:anim>
                                  </p:childTnLst>
                                </p:cTn>
                              </p:par>
                              <p:par>
                                <p:cTn id="30" presetID="2" presetClass="entr" presetSubtype="2" fill="hold" nodeType="with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 calcmode="lin" valueType="num">
                                      <p:cBhvr additive="base">
                                        <p:cTn id="32" dur="75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33" dur="750" fill="hold"/>
                                        <p:tgtEl>
                                          <p:spTgt spid="4">
                                            <p:txEl>
                                              <p:pRg st="3" end="3"/>
                                            </p:txEl>
                                          </p:spTgt>
                                        </p:tgtEl>
                                        <p:attrNameLst>
                                          <p:attrName>ppt_y</p:attrName>
                                        </p:attrNameLst>
                                      </p:cBhvr>
                                      <p:tavLst>
                                        <p:tav tm="0">
                                          <p:val>
                                            <p:strVal val="#ppt_y"/>
                                          </p:val>
                                        </p:tav>
                                        <p:tav tm="100000">
                                          <p:val>
                                            <p:strVal val="#ppt_y"/>
                                          </p:val>
                                        </p:tav>
                                      </p:tavLst>
                                    </p:anim>
                                  </p:childTnLst>
                                </p:cTn>
                              </p:par>
                              <p:par>
                                <p:cTn id="34" presetID="2" presetClass="entr" presetSubtype="2" fill="hold"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 calcmode="lin" valueType="num">
                                      <p:cBhvr additive="base">
                                        <p:cTn id="36" dur="75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7" dur="750" fill="hold"/>
                                        <p:tgtEl>
                                          <p:spTgt spid="4">
                                            <p:txEl>
                                              <p:pRg st="4" end="4"/>
                                            </p:txEl>
                                          </p:spTgt>
                                        </p:tgtEl>
                                        <p:attrNameLst>
                                          <p:attrName>ppt_y</p:attrName>
                                        </p:attrNameLst>
                                      </p:cBhvr>
                                      <p:tavLst>
                                        <p:tav tm="0">
                                          <p:val>
                                            <p:strVal val="#ppt_y"/>
                                          </p:val>
                                        </p:tav>
                                        <p:tav tm="100000">
                                          <p:val>
                                            <p:strVal val="#ppt_y"/>
                                          </p:val>
                                        </p:tav>
                                      </p:tavLst>
                                    </p:anim>
                                  </p:childTnLst>
                                </p:cTn>
                              </p:par>
                              <p:par>
                                <p:cTn id="38" presetID="2" presetClass="entr" presetSubtype="2"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 calcmode="lin" valueType="num">
                                      <p:cBhvr additive="base">
                                        <p:cTn id="40" dur="75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41" dur="75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88135B9-38D7-4DA0-8A45-3D30F43CD8C0}"/>
              </a:ext>
            </a:extLst>
          </p:cNvPr>
          <p:cNvSpPr>
            <a:spLocks noGrp="1"/>
          </p:cNvSpPr>
          <p:nvPr>
            <p:ph type="title"/>
          </p:nvPr>
        </p:nvSpPr>
        <p:spPr>
          <a:xfrm>
            <a:off x="150126" y="3753135"/>
            <a:ext cx="4819440" cy="2277124"/>
          </a:xfrm>
        </p:spPr>
        <p:txBody>
          <a:bodyPr anchor="t">
            <a:normAutofit/>
          </a:bodyPr>
          <a:lstStyle/>
          <a:p>
            <a:pPr algn="r"/>
            <a:r>
              <a:rPr lang="nl-NL" sz="4000" dirty="0">
                <a:latin typeface="Antropos" panose="00000700000000000000" pitchFamily="2" charset="0"/>
              </a:rPr>
              <a:t>Kiezen vervolgopleiding</a:t>
            </a:r>
          </a:p>
        </p:txBody>
      </p:sp>
      <p:pic>
        <p:nvPicPr>
          <p:cNvPr id="4" name="Tijdelijke aanduiding voor inhoud 3">
            <a:extLst>
              <a:ext uri="{FF2B5EF4-FFF2-40B4-BE49-F238E27FC236}">
                <a16:creationId xmlns:a16="http://schemas.microsoft.com/office/drawing/2014/main" id="{E2E0DB2E-B13A-45C6-AB39-B5B0FF94D2FB}"/>
              </a:ext>
            </a:extLst>
          </p:cNvPr>
          <p:cNvPicPr>
            <a:picLocks noChangeAspect="1"/>
          </p:cNvPicPr>
          <p:nvPr/>
        </p:nvPicPr>
        <p:blipFill rotWithShape="1">
          <a:blip r:embed="rId3">
            <a:extLst>
              <a:ext uri="{28A0092B-C50C-407E-A947-70E740481C1C}">
                <a14:useLocalDpi xmlns:a14="http://schemas.microsoft.com/office/drawing/2010/main" val="0"/>
              </a:ext>
            </a:extLst>
          </a:blip>
          <a:srcRect t="27851" b="32510"/>
          <a:stretch/>
        </p:blipFill>
        <p:spPr>
          <a:xfrm>
            <a:off x="556592" y="1577704"/>
            <a:ext cx="11139778" cy="1214317"/>
          </a:xfrm>
          <a:prstGeom prst="rect">
            <a:avLst/>
          </a:prstGeom>
        </p:spPr>
      </p:pic>
      <p:sp>
        <p:nvSpPr>
          <p:cNvPr id="6" name="Tijdelijke aanduiding voor inhoud 2">
            <a:extLst>
              <a:ext uri="{FF2B5EF4-FFF2-40B4-BE49-F238E27FC236}">
                <a16:creationId xmlns:a16="http://schemas.microsoft.com/office/drawing/2014/main" id="{7E9E6397-D407-4498-B40D-7A3A9A05A1BD}"/>
              </a:ext>
            </a:extLst>
          </p:cNvPr>
          <p:cNvSpPr>
            <a:spLocks noGrp="1"/>
          </p:cNvSpPr>
          <p:nvPr>
            <p:ph idx="1"/>
          </p:nvPr>
        </p:nvSpPr>
        <p:spPr>
          <a:xfrm>
            <a:off x="5158854" y="3289110"/>
            <a:ext cx="6322829" cy="2741148"/>
          </a:xfrm>
        </p:spPr>
        <p:txBody>
          <a:bodyPr anchor="t">
            <a:noAutofit/>
          </a:bodyPr>
          <a:lstStyle/>
          <a:p>
            <a:r>
              <a:rPr lang="nl-NL" sz="1600" dirty="0"/>
              <a:t>Wie ben ik? Wat kan ik? 		(kwaliteitenreflectie)</a:t>
            </a:r>
          </a:p>
          <a:p>
            <a:r>
              <a:rPr lang="nl-NL" sz="1600" dirty="0"/>
              <a:t>Wat wil ik? Wat drijft mij? 		(motieven reflectie)</a:t>
            </a:r>
          </a:p>
          <a:p>
            <a:endParaRPr lang="nl-NL" sz="1600" dirty="0"/>
          </a:p>
          <a:p>
            <a:r>
              <a:rPr lang="nl-NL" sz="1600" dirty="0"/>
              <a:t>Welk soort werk past bij mij? 		(werkexploratie)</a:t>
            </a:r>
          </a:p>
          <a:p>
            <a:r>
              <a:rPr lang="nl-NL" sz="1600" dirty="0"/>
              <a:t>Wat wil ik worden? 		(loopbaansturing)</a:t>
            </a:r>
          </a:p>
          <a:p>
            <a:endParaRPr lang="nl-NL" sz="1600" dirty="0"/>
          </a:p>
          <a:p>
            <a:r>
              <a:rPr lang="nl-NL" sz="1600" dirty="0"/>
              <a:t>Wie kan mij daarbij helpen?		(netwerken)</a:t>
            </a:r>
          </a:p>
        </p:txBody>
      </p:sp>
      <p:sp>
        <p:nvSpPr>
          <p:cNvPr id="59" name="Rectangle 58">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dianummer 2">
            <a:extLst>
              <a:ext uri="{FF2B5EF4-FFF2-40B4-BE49-F238E27FC236}">
                <a16:creationId xmlns:a16="http://schemas.microsoft.com/office/drawing/2014/main" id="{7F0CA55A-95AA-43FA-A675-05902303AAD6}"/>
              </a:ext>
            </a:extLst>
          </p:cNvPr>
          <p:cNvSpPr>
            <a:spLocks noGrp="1"/>
          </p:cNvSpPr>
          <p:nvPr>
            <p:ph type="sldNum" sz="quarter" idx="12"/>
          </p:nvPr>
        </p:nvSpPr>
        <p:spPr>
          <a:xfrm>
            <a:off x="11704320" y="6451877"/>
            <a:ext cx="448056" cy="365125"/>
          </a:xfrm>
        </p:spPr>
        <p:txBody>
          <a:bodyPr>
            <a:normAutofit/>
          </a:bodyPr>
          <a:lstStyle/>
          <a:p>
            <a:pPr>
              <a:spcAft>
                <a:spcPts val="600"/>
              </a:spcAft>
            </a:pPr>
            <a:fld id="{DF28FB93-0A08-4E7D-8E63-9EFA29F1E093}" type="slidenum">
              <a:rPr lang="en-US" sz="1100">
                <a:solidFill>
                  <a:srgbClr val="FFFFFF"/>
                </a:solidFill>
              </a:rPr>
              <a:pPr>
                <a:spcAft>
                  <a:spcPts val="600"/>
                </a:spcAft>
              </a:pPr>
              <a:t>6</a:t>
            </a:fld>
            <a:endParaRPr lang="en-US" sz="1100">
              <a:solidFill>
                <a:srgbClr val="FFFFFF"/>
              </a:solidFill>
            </a:endParaRPr>
          </a:p>
        </p:txBody>
      </p:sp>
    </p:spTree>
    <p:extLst>
      <p:ext uri="{BB962C8B-B14F-4D97-AF65-F5344CB8AC3E}">
        <p14:creationId xmlns:p14="http://schemas.microsoft.com/office/powerpoint/2010/main" val="228873477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BD56B2D-7345-95BD-0978-4364B532CBA4}"/>
              </a:ext>
            </a:extLst>
          </p:cNvPr>
          <p:cNvPicPr>
            <a:picLocks noChangeAspect="1"/>
          </p:cNvPicPr>
          <p:nvPr/>
        </p:nvPicPr>
        <p:blipFill>
          <a:blip r:embed="rId3">
            <a:duotone>
              <a:schemeClr val="bg2">
                <a:shade val="45000"/>
                <a:satMod val="135000"/>
              </a:schemeClr>
              <a:prstClr val="white"/>
            </a:duotone>
          </a:blip>
          <a:srcRect t="17582"/>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FADC18C-4ECA-4D14-A8C6-B48C45ED9525}"/>
              </a:ext>
            </a:extLst>
          </p:cNvPr>
          <p:cNvSpPr>
            <a:spLocks noGrp="1"/>
          </p:cNvSpPr>
          <p:nvPr>
            <p:ph type="title"/>
          </p:nvPr>
        </p:nvSpPr>
        <p:spPr>
          <a:xfrm>
            <a:off x="838200" y="365125"/>
            <a:ext cx="10515600" cy="1325563"/>
          </a:xfrm>
        </p:spPr>
        <p:txBody>
          <a:bodyPr>
            <a:normAutofit/>
          </a:bodyPr>
          <a:lstStyle/>
          <a:p>
            <a:r>
              <a:rPr lang="nl-NL" dirty="0">
                <a:latin typeface="Antropos" panose="00000700000000000000" pitchFamily="2" charset="0"/>
              </a:rPr>
              <a:t>Naar het MBO</a:t>
            </a:r>
          </a:p>
        </p:txBody>
      </p:sp>
      <p:sp>
        <p:nvSpPr>
          <p:cNvPr id="4" name="Tijdelijke aanduiding voor dianummer 3">
            <a:extLst>
              <a:ext uri="{FF2B5EF4-FFF2-40B4-BE49-F238E27FC236}">
                <a16:creationId xmlns:a16="http://schemas.microsoft.com/office/drawing/2014/main" id="{E0E9485A-E3B8-4BEA-AF73-FC556239A391}"/>
              </a:ext>
            </a:extLst>
          </p:cNvPr>
          <p:cNvSpPr>
            <a:spLocks noGrp="1"/>
          </p:cNvSpPr>
          <p:nvPr>
            <p:ph type="sldNum" sz="quarter" idx="12"/>
          </p:nvPr>
        </p:nvSpPr>
        <p:spPr>
          <a:xfrm>
            <a:off x="8610600" y="6356350"/>
            <a:ext cx="2743200" cy="365125"/>
          </a:xfrm>
        </p:spPr>
        <p:txBody>
          <a:bodyPr>
            <a:normAutofit/>
          </a:bodyPr>
          <a:lstStyle/>
          <a:p>
            <a:pPr>
              <a:spcAft>
                <a:spcPts val="600"/>
              </a:spcAft>
            </a:pPr>
            <a:fld id="{DF28FB93-0A08-4E7D-8E63-9EFA29F1E093}" type="slidenum">
              <a:rPr lang="en-US" smtClean="0"/>
              <a:pPr>
                <a:spcAft>
                  <a:spcPts val="600"/>
                </a:spcAft>
              </a:pPr>
              <a:t>7</a:t>
            </a:fld>
            <a:endParaRPr lang="en-US"/>
          </a:p>
        </p:txBody>
      </p:sp>
      <p:graphicFrame>
        <p:nvGraphicFramePr>
          <p:cNvPr id="6" name="Tijdelijke aanduiding voor inhoud 2">
            <a:extLst>
              <a:ext uri="{FF2B5EF4-FFF2-40B4-BE49-F238E27FC236}">
                <a16:creationId xmlns:a16="http://schemas.microsoft.com/office/drawing/2014/main" id="{4AE24C94-D1A1-5273-7B41-38FF046D5C72}"/>
              </a:ext>
            </a:extLst>
          </p:cNvPr>
          <p:cNvGraphicFramePr>
            <a:graphicFrameLocks noGrp="1"/>
          </p:cNvGraphicFramePr>
          <p:nvPr>
            <p:ph idx="1"/>
            <p:extLst>
              <p:ext uri="{D42A27DB-BD31-4B8C-83A1-F6EECF244321}">
                <p14:modId xmlns:p14="http://schemas.microsoft.com/office/powerpoint/2010/main" val="109915456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5550683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210FEEC-1070-BCFC-D7C6-BDC0DAD40C03}"/>
              </a:ext>
            </a:extLst>
          </p:cNvPr>
          <p:cNvSpPr>
            <a:spLocks noGrp="1"/>
          </p:cNvSpPr>
          <p:nvPr>
            <p:ph type="title"/>
          </p:nvPr>
        </p:nvSpPr>
        <p:spPr>
          <a:xfrm>
            <a:off x="841248" y="256032"/>
            <a:ext cx="10506456" cy="1014984"/>
          </a:xfrm>
        </p:spPr>
        <p:txBody>
          <a:bodyPr anchor="b">
            <a:normAutofit/>
          </a:bodyPr>
          <a:lstStyle/>
          <a:p>
            <a:r>
              <a:rPr lang="nl-NL" dirty="0"/>
              <a:t>Voorbeelden niveau 1,2, 3 en 4</a:t>
            </a:r>
          </a:p>
        </p:txBody>
      </p:sp>
      <p:sp>
        <p:nvSpPr>
          <p:cNvPr id="22" name="Rectangle 21">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4" name="Rectangle 23">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Tijdelijke aanduiding voor dianummer 3">
            <a:extLst>
              <a:ext uri="{FF2B5EF4-FFF2-40B4-BE49-F238E27FC236}">
                <a16:creationId xmlns:a16="http://schemas.microsoft.com/office/drawing/2014/main" id="{210E342A-4EFD-AF75-EAC1-E375CF3D5339}"/>
              </a:ext>
            </a:extLst>
          </p:cNvPr>
          <p:cNvSpPr>
            <a:spLocks noGrp="1"/>
          </p:cNvSpPr>
          <p:nvPr>
            <p:ph type="sldNum" sz="quarter" idx="12"/>
          </p:nvPr>
        </p:nvSpPr>
        <p:spPr>
          <a:xfrm>
            <a:off x="8873254" y="6356350"/>
            <a:ext cx="2477498" cy="365125"/>
          </a:xfrm>
        </p:spPr>
        <p:txBody>
          <a:bodyPr>
            <a:normAutofit/>
          </a:bodyPr>
          <a:lstStyle/>
          <a:p>
            <a:pPr>
              <a:spcAft>
                <a:spcPts val="600"/>
              </a:spcAft>
            </a:pPr>
            <a:fld id="{DF28FB93-0A08-4E7D-8E63-9EFA29F1E093}" type="slidenum">
              <a:rPr lang="en-US">
                <a:solidFill>
                  <a:schemeClr val="tx1">
                    <a:lumMod val="50000"/>
                    <a:lumOff val="50000"/>
                  </a:schemeClr>
                </a:solidFill>
              </a:rPr>
              <a:pPr>
                <a:spcAft>
                  <a:spcPts val="600"/>
                </a:spcAft>
              </a:pPr>
              <a:t>8</a:t>
            </a:fld>
            <a:endParaRPr lang="en-US">
              <a:solidFill>
                <a:schemeClr val="tx1">
                  <a:lumMod val="50000"/>
                  <a:lumOff val="50000"/>
                </a:schemeClr>
              </a:solidFill>
            </a:endParaRPr>
          </a:p>
        </p:txBody>
      </p:sp>
      <p:graphicFrame>
        <p:nvGraphicFramePr>
          <p:cNvPr id="15" name="Tijdelijke aanduiding voor inhoud 14">
            <a:extLst>
              <a:ext uri="{FF2B5EF4-FFF2-40B4-BE49-F238E27FC236}">
                <a16:creationId xmlns:a16="http://schemas.microsoft.com/office/drawing/2014/main" id="{FED06B11-FE41-9141-DB33-C9B644282E5E}"/>
              </a:ext>
            </a:extLst>
          </p:cNvPr>
          <p:cNvGraphicFramePr>
            <a:graphicFrameLocks noGrp="1"/>
          </p:cNvGraphicFramePr>
          <p:nvPr>
            <p:ph idx="1"/>
            <p:extLst>
              <p:ext uri="{D42A27DB-BD31-4B8C-83A1-F6EECF244321}">
                <p14:modId xmlns:p14="http://schemas.microsoft.com/office/powerpoint/2010/main" val="782880706"/>
              </p:ext>
            </p:extLst>
          </p:nvPr>
        </p:nvGraphicFramePr>
        <p:xfrm>
          <a:off x="1871450" y="1926266"/>
          <a:ext cx="8449099" cy="4357526"/>
        </p:xfrm>
        <a:graphic>
          <a:graphicData uri="http://schemas.openxmlformats.org/drawingml/2006/table">
            <a:tbl>
              <a:tblPr/>
              <a:tblGrid>
                <a:gridCol w="2185158">
                  <a:extLst>
                    <a:ext uri="{9D8B030D-6E8A-4147-A177-3AD203B41FA5}">
                      <a16:colId xmlns:a16="http://schemas.microsoft.com/office/drawing/2014/main" val="1699134255"/>
                    </a:ext>
                  </a:extLst>
                </a:gridCol>
                <a:gridCol w="6263941">
                  <a:extLst>
                    <a:ext uri="{9D8B030D-6E8A-4147-A177-3AD203B41FA5}">
                      <a16:colId xmlns:a16="http://schemas.microsoft.com/office/drawing/2014/main" val="2991772003"/>
                    </a:ext>
                  </a:extLst>
                </a:gridCol>
              </a:tblGrid>
              <a:tr h="479328">
                <a:tc>
                  <a:txBody>
                    <a:bodyPr/>
                    <a:lstStyle/>
                    <a:p>
                      <a:r>
                        <a:rPr lang="nl-NL" sz="2100"/>
                        <a:t>Niveau</a:t>
                      </a:r>
                    </a:p>
                  </a:txBody>
                  <a:tcPr marL="108938" marR="108938" marT="54469" marB="54469" anchor="ctr">
                    <a:lnL>
                      <a:noFill/>
                    </a:lnL>
                    <a:lnR>
                      <a:noFill/>
                    </a:lnR>
                    <a:lnT>
                      <a:noFill/>
                    </a:lnT>
                    <a:lnB>
                      <a:noFill/>
                    </a:lnB>
                    <a:noFill/>
                  </a:tcPr>
                </a:tc>
                <a:tc>
                  <a:txBody>
                    <a:bodyPr/>
                    <a:lstStyle/>
                    <a:p>
                      <a:r>
                        <a:rPr lang="nl-NL" sz="2100"/>
                        <a:t>Voorbeeldopleiding bij ROC Nijmegen</a:t>
                      </a:r>
                    </a:p>
                  </a:txBody>
                  <a:tcPr marL="108938" marR="108938" marT="54469" marB="54469" anchor="ctr">
                    <a:lnL>
                      <a:noFill/>
                    </a:lnL>
                    <a:lnR>
                      <a:noFill/>
                    </a:lnR>
                    <a:lnT>
                      <a:noFill/>
                    </a:lnT>
                    <a:lnB>
                      <a:noFill/>
                    </a:lnB>
                    <a:noFill/>
                  </a:tcPr>
                </a:tc>
                <a:extLst>
                  <a:ext uri="{0D108BD9-81ED-4DB2-BD59-A6C34878D82A}">
                    <a16:rowId xmlns:a16="http://schemas.microsoft.com/office/drawing/2014/main" val="3827271582"/>
                  </a:ext>
                </a:extLst>
              </a:tr>
              <a:tr h="806142">
                <a:tc>
                  <a:txBody>
                    <a:bodyPr/>
                    <a:lstStyle/>
                    <a:p>
                      <a:r>
                        <a:rPr lang="nl-NL" sz="2100" b="1"/>
                        <a:t>Niveau 1</a:t>
                      </a:r>
                      <a:endParaRPr lang="nl-NL" sz="2100"/>
                    </a:p>
                  </a:txBody>
                  <a:tcPr marL="108938" marR="108938" marT="54469" marB="54469" anchor="ctr">
                    <a:lnL>
                      <a:noFill/>
                    </a:lnL>
                    <a:lnR>
                      <a:noFill/>
                    </a:lnR>
                    <a:lnT>
                      <a:noFill/>
                    </a:lnT>
                    <a:lnB>
                      <a:noFill/>
                    </a:lnB>
                    <a:noFill/>
                  </a:tcPr>
                </a:tc>
                <a:tc>
                  <a:txBody>
                    <a:bodyPr/>
                    <a:lstStyle/>
                    <a:p>
                      <a:r>
                        <a:rPr lang="nl-NL" sz="2100"/>
                        <a:t>Assistent dienstverlening (Entreeopleiding)</a:t>
                      </a:r>
                      <a:br>
                        <a:rPr lang="nl-NL" sz="2100"/>
                      </a:br>
                      <a:endParaRPr lang="nl-NL" sz="2100"/>
                    </a:p>
                  </a:txBody>
                  <a:tcPr marL="108938" marR="108938" marT="54469" marB="54469" anchor="ctr">
                    <a:lnL>
                      <a:noFill/>
                    </a:lnL>
                    <a:lnR>
                      <a:noFill/>
                    </a:lnR>
                    <a:lnT>
                      <a:noFill/>
                    </a:lnT>
                    <a:lnB>
                      <a:noFill/>
                    </a:lnB>
                    <a:noFill/>
                  </a:tcPr>
                </a:tc>
                <a:extLst>
                  <a:ext uri="{0D108BD9-81ED-4DB2-BD59-A6C34878D82A}">
                    <a16:rowId xmlns:a16="http://schemas.microsoft.com/office/drawing/2014/main" val="2059377395"/>
                  </a:ext>
                </a:extLst>
              </a:tr>
              <a:tr h="1132957">
                <a:tc>
                  <a:txBody>
                    <a:bodyPr/>
                    <a:lstStyle/>
                    <a:p>
                      <a:r>
                        <a:rPr lang="nl-NL" sz="2100" b="1"/>
                        <a:t>Niveau 2</a:t>
                      </a:r>
                      <a:endParaRPr lang="nl-NL" sz="2100"/>
                    </a:p>
                  </a:txBody>
                  <a:tcPr marL="108938" marR="108938" marT="54469" marB="54469" anchor="ctr">
                    <a:lnL>
                      <a:noFill/>
                    </a:lnL>
                    <a:lnR>
                      <a:noFill/>
                    </a:lnR>
                    <a:lnT>
                      <a:noFill/>
                    </a:lnT>
                    <a:lnB>
                      <a:noFill/>
                    </a:lnB>
                    <a:noFill/>
                  </a:tcPr>
                </a:tc>
                <a:tc>
                  <a:txBody>
                    <a:bodyPr/>
                    <a:lstStyle/>
                    <a:p>
                      <a:r>
                        <a:rPr lang="nl-NL" sz="2100"/>
                        <a:t>Dienstverlening, profiel Helpende Zorg en Welzijn  </a:t>
                      </a:r>
                      <a:br>
                        <a:rPr lang="nl-NL" sz="2100"/>
                      </a:br>
                      <a:r>
                        <a:rPr lang="nl-NL" sz="2100"/>
                        <a:t>Beveiliger niveau 2 </a:t>
                      </a:r>
                      <a:r>
                        <a:rPr lang="nl-NL" sz="2100">
                          <a:hlinkClick r:id="rId3"/>
                        </a:rPr>
                        <a:t>Tkmst</a:t>
                      </a:r>
                      <a:endParaRPr lang="nl-NL" sz="2100"/>
                    </a:p>
                    <a:p>
                      <a:endParaRPr lang="nl-NL" sz="2100"/>
                    </a:p>
                  </a:txBody>
                  <a:tcPr marL="108938" marR="108938" marT="54469" marB="54469" anchor="ctr">
                    <a:lnL>
                      <a:noFill/>
                    </a:lnL>
                    <a:lnR>
                      <a:noFill/>
                    </a:lnR>
                    <a:lnT>
                      <a:noFill/>
                    </a:lnT>
                    <a:lnB>
                      <a:noFill/>
                    </a:lnB>
                    <a:noFill/>
                  </a:tcPr>
                </a:tc>
                <a:extLst>
                  <a:ext uri="{0D108BD9-81ED-4DB2-BD59-A6C34878D82A}">
                    <a16:rowId xmlns:a16="http://schemas.microsoft.com/office/drawing/2014/main" val="2503345657"/>
                  </a:ext>
                </a:extLst>
              </a:tr>
              <a:tr h="1132957">
                <a:tc>
                  <a:txBody>
                    <a:bodyPr/>
                    <a:lstStyle/>
                    <a:p>
                      <a:r>
                        <a:rPr lang="nl-NL" sz="2100" b="1"/>
                        <a:t>Niveau 3</a:t>
                      </a:r>
                      <a:endParaRPr lang="nl-NL" sz="2100"/>
                    </a:p>
                  </a:txBody>
                  <a:tcPr marL="108938" marR="108938" marT="54469" marB="54469" anchor="ctr">
                    <a:lnL>
                      <a:noFill/>
                    </a:lnL>
                    <a:lnR>
                      <a:noFill/>
                    </a:lnR>
                    <a:lnT>
                      <a:noFill/>
                    </a:lnT>
                    <a:lnB>
                      <a:noFill/>
                    </a:lnB>
                    <a:noFill/>
                  </a:tcPr>
                </a:tc>
                <a:tc>
                  <a:txBody>
                    <a:bodyPr/>
                    <a:lstStyle/>
                    <a:p>
                      <a:r>
                        <a:rPr lang="nl-NL" sz="2100"/>
                        <a:t>Verzorgende IG (Individuele Gezondheidszorg) </a:t>
                      </a:r>
                      <a:br>
                        <a:rPr lang="nl-NL" sz="2100"/>
                      </a:br>
                      <a:r>
                        <a:rPr lang="nl-NL" sz="2100"/>
                        <a:t>Allround medewerker facilitaire dienstverlening</a:t>
                      </a:r>
                    </a:p>
                    <a:p>
                      <a:endParaRPr lang="nl-NL" sz="2100"/>
                    </a:p>
                  </a:txBody>
                  <a:tcPr marL="108938" marR="108938" marT="54469" marB="54469" anchor="ctr">
                    <a:lnL>
                      <a:noFill/>
                    </a:lnL>
                    <a:lnR>
                      <a:noFill/>
                    </a:lnR>
                    <a:lnT>
                      <a:noFill/>
                    </a:lnT>
                    <a:lnB>
                      <a:noFill/>
                    </a:lnB>
                    <a:noFill/>
                  </a:tcPr>
                </a:tc>
                <a:extLst>
                  <a:ext uri="{0D108BD9-81ED-4DB2-BD59-A6C34878D82A}">
                    <a16:rowId xmlns:a16="http://schemas.microsoft.com/office/drawing/2014/main" val="3218970442"/>
                  </a:ext>
                </a:extLst>
              </a:tr>
              <a:tr h="806142">
                <a:tc>
                  <a:txBody>
                    <a:bodyPr/>
                    <a:lstStyle/>
                    <a:p>
                      <a:r>
                        <a:rPr lang="nl-NL" sz="2100" b="1"/>
                        <a:t>Niveau 4</a:t>
                      </a:r>
                      <a:endParaRPr lang="nl-NL" sz="2100"/>
                    </a:p>
                  </a:txBody>
                  <a:tcPr marL="108938" marR="108938" marT="54469" marB="54469" anchor="ctr">
                    <a:lnL>
                      <a:noFill/>
                    </a:lnL>
                    <a:lnR>
                      <a:noFill/>
                    </a:lnR>
                    <a:lnT>
                      <a:noFill/>
                    </a:lnT>
                    <a:lnB>
                      <a:noFill/>
                    </a:lnB>
                    <a:noFill/>
                  </a:tcPr>
                </a:tc>
                <a:tc>
                  <a:txBody>
                    <a:bodyPr/>
                    <a:lstStyle/>
                    <a:p>
                      <a:r>
                        <a:rPr lang="nl-NL" sz="2100"/>
                        <a:t>Mediavormgever </a:t>
                      </a:r>
                      <a:r>
                        <a:rPr lang="nl-NL" sz="2100">
                          <a:hlinkClick r:id="rId4"/>
                        </a:rPr>
                        <a:t>Tkmst+1</a:t>
                      </a:r>
                      <a:r>
                        <a:rPr lang="nl-NL" sz="2100"/>
                        <a:t> </a:t>
                      </a:r>
                      <a:br>
                        <a:rPr lang="nl-NL" sz="2100"/>
                      </a:br>
                      <a:r>
                        <a:rPr lang="nl-NL" sz="2100"/>
                        <a:t>Mbo-verpleegkundige</a:t>
                      </a:r>
                    </a:p>
                  </a:txBody>
                  <a:tcPr marL="108938" marR="108938" marT="54469" marB="54469" anchor="ctr">
                    <a:lnL>
                      <a:noFill/>
                    </a:lnL>
                    <a:lnR>
                      <a:noFill/>
                    </a:lnR>
                    <a:lnT>
                      <a:noFill/>
                    </a:lnT>
                    <a:lnB>
                      <a:noFill/>
                    </a:lnB>
                    <a:noFill/>
                  </a:tcPr>
                </a:tc>
                <a:extLst>
                  <a:ext uri="{0D108BD9-81ED-4DB2-BD59-A6C34878D82A}">
                    <a16:rowId xmlns:a16="http://schemas.microsoft.com/office/drawing/2014/main" val="3392769651"/>
                  </a:ext>
                </a:extLst>
              </a:tr>
            </a:tbl>
          </a:graphicData>
        </a:graphic>
      </p:graphicFrame>
    </p:spTree>
    <p:extLst>
      <p:ext uri="{BB962C8B-B14F-4D97-AF65-F5344CB8AC3E}">
        <p14:creationId xmlns:p14="http://schemas.microsoft.com/office/powerpoint/2010/main" val="2077211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el 1">
            <a:extLst>
              <a:ext uri="{FF2B5EF4-FFF2-40B4-BE49-F238E27FC236}">
                <a16:creationId xmlns:a16="http://schemas.microsoft.com/office/drawing/2014/main" id="{BFADC18C-4ECA-4D14-A8C6-B48C45ED9525}"/>
              </a:ext>
            </a:extLst>
          </p:cNvPr>
          <p:cNvSpPr>
            <a:spLocks noGrp="1"/>
          </p:cNvSpPr>
          <p:nvPr>
            <p:ph type="title"/>
          </p:nvPr>
        </p:nvSpPr>
        <p:spPr>
          <a:xfrm>
            <a:off x="640080" y="1243013"/>
            <a:ext cx="3855720" cy="4371974"/>
          </a:xfrm>
        </p:spPr>
        <p:txBody>
          <a:bodyPr>
            <a:normAutofit/>
          </a:bodyPr>
          <a:lstStyle/>
          <a:p>
            <a:r>
              <a:rPr lang="nl-NL" sz="3600">
                <a:solidFill>
                  <a:schemeClr val="tx2"/>
                </a:solidFill>
                <a:latin typeface="Antropos" panose="00000700000000000000" pitchFamily="2" charset="0"/>
              </a:rPr>
              <a:t>Naar het MBO</a:t>
            </a:r>
          </a:p>
        </p:txBody>
      </p:sp>
      <p:sp>
        <p:nvSpPr>
          <p:cNvPr id="3" name="Tijdelijke aanduiding voor inhoud 2">
            <a:extLst>
              <a:ext uri="{FF2B5EF4-FFF2-40B4-BE49-F238E27FC236}">
                <a16:creationId xmlns:a16="http://schemas.microsoft.com/office/drawing/2014/main" id="{D22DDB19-5AFA-4983-8945-B598AFFF87A4}"/>
              </a:ext>
            </a:extLst>
          </p:cNvPr>
          <p:cNvSpPr>
            <a:spLocks noGrp="1"/>
          </p:cNvSpPr>
          <p:nvPr>
            <p:ph idx="1"/>
          </p:nvPr>
        </p:nvSpPr>
        <p:spPr>
          <a:xfrm>
            <a:off x="6172200" y="804672"/>
            <a:ext cx="5221224" cy="5230368"/>
          </a:xfrm>
        </p:spPr>
        <p:txBody>
          <a:bodyPr anchor="ctr">
            <a:normAutofit/>
          </a:bodyPr>
          <a:lstStyle/>
          <a:p>
            <a:pPr marL="0" indent="0">
              <a:buNone/>
            </a:pPr>
            <a:r>
              <a:rPr lang="nl-NL" dirty="0">
                <a:solidFill>
                  <a:schemeClr val="tx2"/>
                </a:solidFill>
              </a:rPr>
              <a:t>Er valt nog meer te kiezen…</a:t>
            </a:r>
          </a:p>
          <a:p>
            <a:r>
              <a:rPr lang="nl-NL" b="1" dirty="0">
                <a:solidFill>
                  <a:schemeClr val="tx2"/>
                </a:solidFill>
              </a:rPr>
              <a:t>Basisdeel </a:t>
            </a:r>
            <a:r>
              <a:rPr lang="nl-NL" dirty="0">
                <a:solidFill>
                  <a:schemeClr val="tx2"/>
                </a:solidFill>
              </a:rPr>
              <a:t>(algemene vakken)</a:t>
            </a:r>
          </a:p>
          <a:p>
            <a:r>
              <a:rPr lang="nl-NL" b="1" dirty="0">
                <a:solidFill>
                  <a:schemeClr val="tx2"/>
                </a:solidFill>
              </a:rPr>
              <a:t>Profieldeel</a:t>
            </a:r>
            <a:r>
              <a:rPr lang="nl-NL" dirty="0">
                <a:solidFill>
                  <a:schemeClr val="tx2"/>
                </a:solidFill>
              </a:rPr>
              <a:t> (beroepsgerichte vakken)</a:t>
            </a:r>
          </a:p>
          <a:p>
            <a:r>
              <a:rPr lang="nl-NL" b="1" dirty="0">
                <a:solidFill>
                  <a:schemeClr val="tx2"/>
                </a:solidFill>
              </a:rPr>
              <a:t>Keuzedeel:</a:t>
            </a:r>
          </a:p>
          <a:p>
            <a:pPr lvl="1"/>
            <a:r>
              <a:rPr lang="nl-NL" sz="2800" dirty="0">
                <a:solidFill>
                  <a:schemeClr val="tx2"/>
                </a:solidFill>
              </a:rPr>
              <a:t>verdiepend </a:t>
            </a:r>
          </a:p>
          <a:p>
            <a:pPr lvl="1"/>
            <a:r>
              <a:rPr lang="nl-NL" sz="2800" dirty="0">
                <a:solidFill>
                  <a:schemeClr val="tx2"/>
                </a:solidFill>
              </a:rPr>
              <a:t>verbredend</a:t>
            </a:r>
          </a:p>
          <a:p>
            <a:pPr lvl="1"/>
            <a:r>
              <a:rPr lang="nl-NL" sz="2800" dirty="0">
                <a:solidFill>
                  <a:schemeClr val="tx2"/>
                </a:solidFill>
              </a:rPr>
              <a:t>doorstroom oriënterend</a:t>
            </a:r>
          </a:p>
        </p:txBody>
      </p:sp>
      <p:sp>
        <p:nvSpPr>
          <p:cNvPr id="4" name="Tijdelijke aanduiding voor dianummer 3">
            <a:extLst>
              <a:ext uri="{FF2B5EF4-FFF2-40B4-BE49-F238E27FC236}">
                <a16:creationId xmlns:a16="http://schemas.microsoft.com/office/drawing/2014/main" id="{17AF0998-A691-4272-B149-0CAA8FD30C4B}"/>
              </a:ext>
            </a:extLst>
          </p:cNvPr>
          <p:cNvSpPr>
            <a:spLocks noGrp="1"/>
          </p:cNvSpPr>
          <p:nvPr>
            <p:ph type="sldNum" sz="quarter" idx="12"/>
          </p:nvPr>
        </p:nvSpPr>
        <p:spPr>
          <a:xfrm>
            <a:off x="8610600" y="6356350"/>
            <a:ext cx="2743200" cy="365125"/>
          </a:xfrm>
        </p:spPr>
        <p:txBody>
          <a:bodyPr>
            <a:normAutofit/>
          </a:bodyPr>
          <a:lstStyle/>
          <a:p>
            <a:pPr>
              <a:spcAft>
                <a:spcPts val="600"/>
              </a:spcAft>
            </a:pPr>
            <a:fld id="{DF28FB93-0A08-4E7D-8E63-9EFA29F1E093}" type="slidenum">
              <a:rPr lang="en-US" smtClean="0"/>
              <a:pPr>
                <a:spcAft>
                  <a:spcPts val="600"/>
                </a:spcAft>
              </a:pPr>
              <a:t>9</a:t>
            </a:fld>
            <a:endParaRPr lang="en-US"/>
          </a:p>
        </p:txBody>
      </p:sp>
    </p:spTree>
    <p:extLst>
      <p:ext uri="{BB962C8B-B14F-4D97-AF65-F5344CB8AC3E}">
        <p14:creationId xmlns:p14="http://schemas.microsoft.com/office/powerpoint/2010/main" val="2658776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4256</TotalTime>
  <Words>1329</Words>
  <Application>Microsoft Office PowerPoint</Application>
  <PresentationFormat>Breedbeeld</PresentationFormat>
  <Paragraphs>215</Paragraphs>
  <Slides>16</Slides>
  <Notes>16</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16</vt:i4>
      </vt:variant>
    </vt:vector>
  </HeadingPairs>
  <TitlesOfParts>
    <vt:vector size="24" baseType="lpstr">
      <vt:lpstr>Antropos</vt:lpstr>
      <vt:lpstr>Arial</vt:lpstr>
      <vt:lpstr>Calibri</vt:lpstr>
      <vt:lpstr>Calibri Light</vt:lpstr>
      <vt:lpstr>Montserrat</vt:lpstr>
      <vt:lpstr>RO Sans</vt:lpstr>
      <vt:lpstr>Kantoorthema</vt:lpstr>
      <vt:lpstr>Office Theme</vt:lpstr>
      <vt:lpstr> </vt:lpstr>
      <vt:lpstr>Workshop vervolgonderwijs</vt:lpstr>
      <vt:lpstr>Planning</vt:lpstr>
      <vt:lpstr>PowerPoint-presentatie</vt:lpstr>
      <vt:lpstr>Kiezen vervolgopleiding</vt:lpstr>
      <vt:lpstr>Kiezen vervolgopleiding</vt:lpstr>
      <vt:lpstr>Naar het MBO</vt:lpstr>
      <vt:lpstr>Voorbeelden niveau 1,2, 3 en 4</vt:lpstr>
      <vt:lpstr>Naar het MBO</vt:lpstr>
      <vt:lpstr>Naar het MBO</vt:lpstr>
      <vt:lpstr>Doorstroom naar de havo</vt:lpstr>
      <vt:lpstr>Doorstroom naar de havo</vt:lpstr>
      <vt:lpstr>Begeleiding en data om tot keuze te komen</vt:lpstr>
      <vt:lpstr>Begeleiding om tot keuze te komen</vt:lpstr>
      <vt:lpstr>Workshop vervolgonderwijs</vt:lpstr>
      <vt:lpstr>Om mee te nemen:</vt:lpstr>
    </vt:vector>
  </TitlesOfParts>
  <Company>SGVVS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Informatie over het MBO</dc:title>
  <dc:creator>D.Michel Karel de Grote College</dc:creator>
  <cp:lastModifiedBy>F. van  Coolwijk</cp:lastModifiedBy>
  <cp:revision>124</cp:revision>
  <cp:lastPrinted>2025-09-29T12:22:02Z</cp:lastPrinted>
  <dcterms:created xsi:type="dcterms:W3CDTF">2015-09-23T14:28:30Z</dcterms:created>
  <dcterms:modified xsi:type="dcterms:W3CDTF">2025-09-30T13:22:33Z</dcterms:modified>
</cp:coreProperties>
</file>