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5" r:id="rId1"/>
    <p:sldMasterId id="2147483848" r:id="rId2"/>
  </p:sldMasterIdLst>
  <p:notesMasterIdLst>
    <p:notesMasterId r:id="rId18"/>
  </p:notesMasterIdLst>
  <p:handoutMasterIdLst>
    <p:handoutMasterId r:id="rId19"/>
  </p:handoutMasterIdLst>
  <p:sldIdLst>
    <p:sldId id="330" r:id="rId3"/>
    <p:sldId id="281" r:id="rId4"/>
    <p:sldId id="327" r:id="rId5"/>
    <p:sldId id="318" r:id="rId6"/>
    <p:sldId id="331" r:id="rId7"/>
    <p:sldId id="319" r:id="rId8"/>
    <p:sldId id="315" r:id="rId9"/>
    <p:sldId id="300" r:id="rId10"/>
    <p:sldId id="333" r:id="rId11"/>
    <p:sldId id="320" r:id="rId12"/>
    <p:sldId id="328" r:id="rId13"/>
    <p:sldId id="329" r:id="rId14"/>
    <p:sldId id="322" r:id="rId15"/>
    <p:sldId id="332" r:id="rId16"/>
    <p:sldId id="313" r:id="rId1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69D2768-C577-47A8-B90C-6166C37DC78D}">
          <p14:sldIdLst>
            <p14:sldId id="330"/>
            <p14:sldId id="281"/>
            <p14:sldId id="327"/>
            <p14:sldId id="318"/>
          </p14:sldIdLst>
        </p14:section>
        <p14:section name="Naamloze sectie" id="{63732E5E-6AE6-4C90-B76E-4B60AD2C2D11}">
          <p14:sldIdLst>
            <p14:sldId id="331"/>
            <p14:sldId id="319"/>
            <p14:sldId id="315"/>
            <p14:sldId id="300"/>
            <p14:sldId id="333"/>
            <p14:sldId id="320"/>
            <p14:sldId id="328"/>
            <p14:sldId id="329"/>
            <p14:sldId id="322"/>
            <p14:sldId id="33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CC"/>
    <a:srgbClr val="DDDDDD"/>
    <a:srgbClr val="C0C0C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6550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uverta.nl/mbo/eerstvolgende-activiteiten/" TargetMode="External"/><Relationship Id="rId2" Type="http://schemas.openxmlformats.org/officeDocument/2006/relationships/hyperlink" Target="https://www.rijnijssel.nl/open-dagen/" TargetMode="External"/><Relationship Id="rId1" Type="http://schemas.openxmlformats.org/officeDocument/2006/relationships/hyperlink" Target="https://www.roc-nijmegen.nl/student/opleiding-kiezen/open-dagen" TargetMode="External"/><Relationship Id="rId4" Type="http://schemas.openxmlformats.org/officeDocument/2006/relationships/hyperlink" Target="https://www.ouders.nl/artikelen/10-tips-voor-het-kiezen-van-een-vervolg-opleidin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uverta.nl/mbo/eerstvolgende-activiteiten/" TargetMode="External"/><Relationship Id="rId2" Type="http://schemas.openxmlformats.org/officeDocument/2006/relationships/hyperlink" Target="https://www.rijnijssel.nl/open-dagen/" TargetMode="External"/><Relationship Id="rId1" Type="http://schemas.openxmlformats.org/officeDocument/2006/relationships/hyperlink" Target="https://www.roc-nijmegen.nl/student/opleiding-kiezen/open-dagen" TargetMode="External"/><Relationship Id="rId4" Type="http://schemas.openxmlformats.org/officeDocument/2006/relationships/hyperlink" Target="https://www.ouders.nl/artikelen/10-tips-voor-het-kiezen-van-een-vervolg-opleid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89EE8-41EF-48A6-8C9D-C7379581B906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252AD6-A0F0-4146-BC0F-FD5EB4554D95}">
      <dgm:prSet/>
      <dgm:spPr/>
      <dgm:t>
        <a:bodyPr/>
        <a:lstStyle/>
        <a:p>
          <a:r>
            <a:rPr lang="nl-NL" dirty="0"/>
            <a:t>ROC, </a:t>
          </a:r>
          <a:r>
            <a:rPr lang="nl-NL" dirty="0" err="1"/>
            <a:t>Yuverta</a:t>
          </a:r>
          <a:r>
            <a:rPr lang="nl-NL" dirty="0"/>
            <a:t>, Koning Willem I</a:t>
          </a:r>
          <a:endParaRPr lang="en-US" dirty="0"/>
        </a:p>
      </dgm:t>
    </dgm:pt>
    <dgm:pt modelId="{CD655959-95F7-4C1F-A62D-2DFB7CB5E418}" type="parTrans" cxnId="{B2254BE9-4F01-4CD2-9079-534FD0809C34}">
      <dgm:prSet/>
      <dgm:spPr/>
      <dgm:t>
        <a:bodyPr/>
        <a:lstStyle/>
        <a:p>
          <a:endParaRPr lang="en-US"/>
        </a:p>
      </dgm:t>
    </dgm:pt>
    <dgm:pt modelId="{E1951C06-7825-41CB-A769-2675A09BAA13}" type="sibTrans" cxnId="{B2254BE9-4F01-4CD2-9079-534FD0809C34}">
      <dgm:prSet/>
      <dgm:spPr/>
      <dgm:t>
        <a:bodyPr/>
        <a:lstStyle/>
        <a:p>
          <a:endParaRPr lang="en-US"/>
        </a:p>
      </dgm:t>
    </dgm:pt>
    <dgm:pt modelId="{9AD4D22C-225A-4192-A7A0-6CF8C03682AB}">
      <dgm:prSet/>
      <dgm:spPr/>
      <dgm:t>
        <a:bodyPr/>
        <a:lstStyle/>
        <a:p>
          <a:r>
            <a:rPr lang="nl-NL" dirty="0"/>
            <a:t>Vier niveaus: entree(1), 2, 3 en 4</a:t>
          </a:r>
          <a:endParaRPr lang="en-US" dirty="0"/>
        </a:p>
      </dgm:t>
    </dgm:pt>
    <dgm:pt modelId="{EFC0555C-C6F5-45C5-A832-598332698960}" type="parTrans" cxnId="{5521E282-1E77-4461-8CB3-AD84A0A7B9F7}">
      <dgm:prSet/>
      <dgm:spPr/>
      <dgm:t>
        <a:bodyPr/>
        <a:lstStyle/>
        <a:p>
          <a:endParaRPr lang="en-US"/>
        </a:p>
      </dgm:t>
    </dgm:pt>
    <dgm:pt modelId="{7DAA5282-15AC-4EF5-ADB9-FCFBD9A97D66}" type="sibTrans" cxnId="{5521E282-1E77-4461-8CB3-AD84A0A7B9F7}">
      <dgm:prSet/>
      <dgm:spPr/>
      <dgm:t>
        <a:bodyPr/>
        <a:lstStyle/>
        <a:p>
          <a:endParaRPr lang="en-US"/>
        </a:p>
      </dgm:t>
    </dgm:pt>
    <dgm:pt modelId="{6EFEF754-46FD-410D-B08C-B87C331DB8EB}">
      <dgm:prSet/>
      <dgm:spPr/>
      <dgm:t>
        <a:bodyPr/>
        <a:lstStyle/>
        <a:p>
          <a:r>
            <a:rPr lang="nl-NL" dirty="0"/>
            <a:t>Twee leerwegen: </a:t>
          </a:r>
          <a:endParaRPr lang="en-US" dirty="0"/>
        </a:p>
      </dgm:t>
    </dgm:pt>
    <dgm:pt modelId="{4793D1E6-77E0-4103-8EEF-55BBE52E282A}" type="parTrans" cxnId="{4AFFF92F-0936-4500-A2CF-783EE22158BC}">
      <dgm:prSet/>
      <dgm:spPr/>
      <dgm:t>
        <a:bodyPr/>
        <a:lstStyle/>
        <a:p>
          <a:endParaRPr lang="en-US"/>
        </a:p>
      </dgm:t>
    </dgm:pt>
    <dgm:pt modelId="{01EE3E76-A29D-45CE-ABAE-1CB7A959672E}" type="sibTrans" cxnId="{4AFFF92F-0936-4500-A2CF-783EE22158BC}">
      <dgm:prSet/>
      <dgm:spPr/>
      <dgm:t>
        <a:bodyPr/>
        <a:lstStyle/>
        <a:p>
          <a:endParaRPr lang="en-US"/>
        </a:p>
      </dgm:t>
    </dgm:pt>
    <dgm:pt modelId="{6DEAC2CF-81E2-4D5A-B19C-08EFAA98D92D}">
      <dgm:prSet/>
      <dgm:spPr/>
      <dgm:t>
        <a:bodyPr/>
        <a:lstStyle/>
        <a:p>
          <a:r>
            <a:rPr lang="nl-NL" dirty="0"/>
            <a:t>BBL (</a:t>
          </a:r>
          <a:r>
            <a:rPr lang="nl-NL" dirty="0" err="1"/>
            <a:t>BeroepsBegeleidende</a:t>
          </a:r>
          <a:r>
            <a:rPr lang="nl-NL" dirty="0"/>
            <a:t> Leerweg)</a:t>
          </a:r>
          <a:endParaRPr lang="en-US" dirty="0"/>
        </a:p>
      </dgm:t>
    </dgm:pt>
    <dgm:pt modelId="{B23EF32E-B992-4B3B-A96F-59BB94178C96}" type="parTrans" cxnId="{4CB4ADF6-79A4-4EA8-B902-3E0798FD231B}">
      <dgm:prSet/>
      <dgm:spPr/>
      <dgm:t>
        <a:bodyPr/>
        <a:lstStyle/>
        <a:p>
          <a:endParaRPr lang="en-US"/>
        </a:p>
      </dgm:t>
    </dgm:pt>
    <dgm:pt modelId="{00F56C6B-67A0-4391-98F4-6F5A8600974E}" type="sibTrans" cxnId="{4CB4ADF6-79A4-4EA8-B902-3E0798FD231B}">
      <dgm:prSet/>
      <dgm:spPr/>
      <dgm:t>
        <a:bodyPr/>
        <a:lstStyle/>
        <a:p>
          <a:endParaRPr lang="en-US"/>
        </a:p>
      </dgm:t>
    </dgm:pt>
    <dgm:pt modelId="{1B439921-28F0-4F56-9FA5-055AD93D12FF}">
      <dgm:prSet/>
      <dgm:spPr/>
      <dgm:t>
        <a:bodyPr/>
        <a:lstStyle/>
        <a:p>
          <a:r>
            <a:rPr lang="nl-NL" dirty="0"/>
            <a:t>BOL (</a:t>
          </a:r>
          <a:r>
            <a:rPr lang="nl-NL" dirty="0" err="1"/>
            <a:t>BeroepsOpleidende</a:t>
          </a:r>
          <a:r>
            <a:rPr lang="nl-NL" dirty="0"/>
            <a:t> Leerweg) </a:t>
          </a:r>
          <a:endParaRPr lang="en-US" dirty="0"/>
        </a:p>
      </dgm:t>
    </dgm:pt>
    <dgm:pt modelId="{D0E447AD-04E3-4CC4-A453-0E1FAE0ECF7F}" type="parTrans" cxnId="{81EDCC96-7C51-45A2-BC58-D4837C4AA3A0}">
      <dgm:prSet/>
      <dgm:spPr/>
    </dgm:pt>
    <dgm:pt modelId="{718959F1-B8B3-42BB-B990-942BE5AA36FF}" type="sibTrans" cxnId="{81EDCC96-7C51-45A2-BC58-D4837C4AA3A0}">
      <dgm:prSet/>
      <dgm:spPr/>
    </dgm:pt>
    <dgm:pt modelId="{9379A7EC-C937-457C-B43D-EA1A9994700B}">
      <dgm:prSet custT="1"/>
      <dgm:spPr/>
      <dgm:t>
        <a:bodyPr/>
        <a:lstStyle/>
        <a:p>
          <a:r>
            <a:rPr lang="nl-NL" sz="1800" dirty="0"/>
            <a:t>Entree(1) werk onder begeleiding</a:t>
          </a:r>
        </a:p>
      </dgm:t>
    </dgm:pt>
    <dgm:pt modelId="{ECE8A557-4EF9-49A7-86F5-64DC7C7C7647}" type="parTrans" cxnId="{693F33F5-94F9-4503-A589-FD70EC39FE36}">
      <dgm:prSet/>
      <dgm:spPr/>
    </dgm:pt>
    <dgm:pt modelId="{9176E24D-C288-4D0F-B000-65B16DBABB11}" type="sibTrans" cxnId="{693F33F5-94F9-4503-A589-FD70EC39FE36}">
      <dgm:prSet/>
      <dgm:spPr/>
    </dgm:pt>
    <dgm:pt modelId="{A4E7DEC5-4EEA-44D2-ADA0-1FC97DB73605}">
      <dgm:prSet custT="1"/>
      <dgm:spPr/>
      <dgm:t>
        <a:bodyPr/>
        <a:lstStyle/>
        <a:p>
          <a:r>
            <a:rPr lang="nl-NL" sz="1800" dirty="0"/>
            <a:t>Niveau 2 uitvoerend werk</a:t>
          </a:r>
        </a:p>
      </dgm:t>
    </dgm:pt>
    <dgm:pt modelId="{ADB30AB8-9FFD-41F7-80FB-F749A851F797}" type="parTrans" cxnId="{CA6815FF-34FB-4B8B-AD2A-8A3AB2150D1D}">
      <dgm:prSet/>
      <dgm:spPr/>
    </dgm:pt>
    <dgm:pt modelId="{B6202A5E-2DA9-4278-8AE4-BAE64BC07939}" type="sibTrans" cxnId="{CA6815FF-34FB-4B8B-AD2A-8A3AB2150D1D}">
      <dgm:prSet/>
      <dgm:spPr/>
    </dgm:pt>
    <dgm:pt modelId="{C240C1D6-A540-4014-8A28-4C2B86A9775C}">
      <dgm:prSet custT="1"/>
      <dgm:spPr/>
      <dgm:t>
        <a:bodyPr/>
        <a:lstStyle/>
        <a:p>
          <a:r>
            <a:rPr lang="nl-NL" sz="1800" dirty="0"/>
            <a:t>Niveau 3 zelfstandig werk</a:t>
          </a:r>
        </a:p>
      </dgm:t>
    </dgm:pt>
    <dgm:pt modelId="{A78C770F-9457-49E6-8B40-58C81FC9E092}" type="parTrans" cxnId="{1A59AB18-6894-4252-8E3E-8BB3F662DC9D}">
      <dgm:prSet/>
      <dgm:spPr/>
    </dgm:pt>
    <dgm:pt modelId="{0B9EAE02-A321-42E8-B3CD-53748A72FCBD}" type="sibTrans" cxnId="{1A59AB18-6894-4252-8E3E-8BB3F662DC9D}">
      <dgm:prSet/>
      <dgm:spPr/>
    </dgm:pt>
    <dgm:pt modelId="{3C798AA6-71C4-40F3-9715-AFA46D1A36EA}">
      <dgm:prSet custT="1"/>
      <dgm:spPr/>
      <dgm:t>
        <a:bodyPr/>
        <a:lstStyle/>
        <a:p>
          <a:r>
            <a:rPr lang="nl-NL" sz="1800" dirty="0"/>
            <a:t>Niveau 4 zelfstandig en verantwoordelijk werk</a:t>
          </a:r>
        </a:p>
      </dgm:t>
    </dgm:pt>
    <dgm:pt modelId="{8C37B165-5CB1-45B8-9BCA-6E2E456BFE7A}" type="parTrans" cxnId="{8313F733-B2DB-44E2-8324-E455196D4159}">
      <dgm:prSet/>
      <dgm:spPr/>
    </dgm:pt>
    <dgm:pt modelId="{A64251D4-661C-41FE-856A-52D7F451E2CD}" type="sibTrans" cxnId="{8313F733-B2DB-44E2-8324-E455196D4159}">
      <dgm:prSet/>
      <dgm:spPr/>
    </dgm:pt>
    <dgm:pt modelId="{018833FB-41A4-4EFC-B9EC-5EAE789F8BE4}">
      <dgm:prSet/>
      <dgm:spPr/>
      <dgm:t>
        <a:bodyPr/>
        <a:lstStyle/>
        <a:p>
          <a:r>
            <a:rPr lang="nl-NL" dirty="0"/>
            <a:t>Elke school biedt een eigen programma aan</a:t>
          </a:r>
        </a:p>
      </dgm:t>
    </dgm:pt>
    <dgm:pt modelId="{73E6B2CF-26EB-45D4-AC20-73B733B39E45}" type="parTrans" cxnId="{1194680D-4A91-4626-A224-3CF227E6E92C}">
      <dgm:prSet/>
      <dgm:spPr/>
    </dgm:pt>
    <dgm:pt modelId="{5EBB7667-47A0-49DD-B32D-D8B9CB1B8918}" type="sibTrans" cxnId="{1194680D-4A91-4626-A224-3CF227E6E92C}">
      <dgm:prSet/>
      <dgm:spPr/>
    </dgm:pt>
    <dgm:pt modelId="{4050327F-A9D2-4760-83D6-D7A9C1705D71}">
      <dgm:prSet/>
      <dgm:spPr/>
      <dgm:t>
        <a:bodyPr/>
        <a:lstStyle/>
        <a:p>
          <a:r>
            <a:rPr lang="nl-NL" dirty="0"/>
            <a:t>Check hiervoor de website</a:t>
          </a:r>
        </a:p>
      </dgm:t>
    </dgm:pt>
    <dgm:pt modelId="{0F99C60E-3CEC-43A7-ABA8-432DD3001C9E}" type="parTrans" cxnId="{2610FAB2-4D0B-4F69-B046-4C4CC9F15ACE}">
      <dgm:prSet/>
      <dgm:spPr/>
    </dgm:pt>
    <dgm:pt modelId="{E85BD938-2C58-487D-B67E-9019B0CEC547}" type="sibTrans" cxnId="{2610FAB2-4D0B-4F69-B046-4C4CC9F15ACE}">
      <dgm:prSet/>
      <dgm:spPr/>
    </dgm:pt>
    <dgm:pt modelId="{03F596CE-D2FE-4FEB-8213-9506EC978AE2}">
      <dgm:prSet/>
      <dgm:spPr/>
      <dgm:t>
        <a:bodyPr/>
        <a:lstStyle/>
        <a:p>
          <a:endParaRPr lang="nl-NL" dirty="0"/>
        </a:p>
      </dgm:t>
    </dgm:pt>
    <dgm:pt modelId="{DDCD058A-49EA-4353-9326-1B39997076FA}" type="parTrans" cxnId="{80D72581-949B-4E54-981A-800DD64DCF60}">
      <dgm:prSet/>
      <dgm:spPr/>
    </dgm:pt>
    <dgm:pt modelId="{B95E11A4-F608-4838-98A6-18C2518862C2}" type="sibTrans" cxnId="{80D72581-949B-4E54-981A-800DD64DCF60}">
      <dgm:prSet/>
      <dgm:spPr/>
    </dgm:pt>
    <dgm:pt modelId="{AE8FBAA2-D160-4CA5-82B3-006DCD09F6E0}">
      <dgm:prSet/>
      <dgm:spPr/>
      <dgm:t>
        <a:bodyPr/>
        <a:lstStyle/>
        <a:p>
          <a:r>
            <a:rPr lang="nl-NL" dirty="0"/>
            <a:t>Vakscholen (Schoonhoven, TIO of VEVA)</a:t>
          </a:r>
        </a:p>
      </dgm:t>
    </dgm:pt>
    <dgm:pt modelId="{4703FE4A-8C12-4C3F-B0AE-05DB367C0531}" type="parTrans" cxnId="{BBBA057A-DE31-49CD-B062-3C1E43839EA8}">
      <dgm:prSet/>
      <dgm:spPr/>
    </dgm:pt>
    <dgm:pt modelId="{E37DDDEE-EC42-4668-9BE1-C31604A90559}" type="sibTrans" cxnId="{BBBA057A-DE31-49CD-B062-3C1E43839EA8}">
      <dgm:prSet/>
      <dgm:spPr/>
    </dgm:pt>
    <dgm:pt modelId="{0A47C65A-D2B5-4F7D-B9FA-1BFF53CADF4C}" type="pres">
      <dgm:prSet presAssocID="{AAD89EE8-41EF-48A6-8C9D-C7379581B906}" presName="Name0" presStyleCnt="0">
        <dgm:presLayoutVars>
          <dgm:dir/>
          <dgm:animLvl val="lvl"/>
          <dgm:resizeHandles val="exact"/>
        </dgm:presLayoutVars>
      </dgm:prSet>
      <dgm:spPr/>
    </dgm:pt>
    <dgm:pt modelId="{8B7AFF2F-6C22-4E3E-9FC5-024AA1CF1ECF}" type="pres">
      <dgm:prSet presAssocID="{98252AD6-A0F0-4146-BC0F-FD5EB4554D95}" presName="composite" presStyleCnt="0"/>
      <dgm:spPr/>
    </dgm:pt>
    <dgm:pt modelId="{95E383BB-F8BA-4B49-9276-067D106BE581}" type="pres">
      <dgm:prSet presAssocID="{98252AD6-A0F0-4146-BC0F-FD5EB4554D9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EAAA50-2235-471A-A0DA-0109E3567BD1}" type="pres">
      <dgm:prSet presAssocID="{98252AD6-A0F0-4146-BC0F-FD5EB4554D95}" presName="desTx" presStyleLbl="alignAccFollowNode1" presStyleIdx="0" presStyleCnt="3">
        <dgm:presLayoutVars>
          <dgm:bulletEnabled val="1"/>
        </dgm:presLayoutVars>
      </dgm:prSet>
      <dgm:spPr/>
    </dgm:pt>
    <dgm:pt modelId="{C3EE2106-C27D-4AB3-A2E2-39E1975B3120}" type="pres">
      <dgm:prSet presAssocID="{E1951C06-7825-41CB-A769-2675A09BAA13}" presName="space" presStyleCnt="0"/>
      <dgm:spPr/>
    </dgm:pt>
    <dgm:pt modelId="{763D1401-10F2-4EF1-9224-6EDF88796908}" type="pres">
      <dgm:prSet presAssocID="{9AD4D22C-225A-4192-A7A0-6CF8C03682AB}" presName="composite" presStyleCnt="0"/>
      <dgm:spPr/>
    </dgm:pt>
    <dgm:pt modelId="{BF936DE7-5F8B-41E5-95FE-0095E3147D53}" type="pres">
      <dgm:prSet presAssocID="{9AD4D22C-225A-4192-A7A0-6CF8C03682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2368CD9-EF13-44EA-A403-444F86F8CCE0}" type="pres">
      <dgm:prSet presAssocID="{9AD4D22C-225A-4192-A7A0-6CF8C03682AB}" presName="desTx" presStyleLbl="alignAccFollowNode1" presStyleIdx="1" presStyleCnt="3">
        <dgm:presLayoutVars>
          <dgm:bulletEnabled val="1"/>
        </dgm:presLayoutVars>
      </dgm:prSet>
      <dgm:spPr/>
    </dgm:pt>
    <dgm:pt modelId="{3B3C65DC-A880-4805-8FC4-81ED32672846}" type="pres">
      <dgm:prSet presAssocID="{7DAA5282-15AC-4EF5-ADB9-FCFBD9A97D66}" presName="space" presStyleCnt="0"/>
      <dgm:spPr/>
    </dgm:pt>
    <dgm:pt modelId="{E4166A50-236B-4B70-8389-09CBA34A595D}" type="pres">
      <dgm:prSet presAssocID="{6EFEF754-46FD-410D-B08C-B87C331DB8EB}" presName="composite" presStyleCnt="0"/>
      <dgm:spPr/>
    </dgm:pt>
    <dgm:pt modelId="{A709949E-81D3-4CF4-ABDA-A7EDD412F796}" type="pres">
      <dgm:prSet presAssocID="{6EFEF754-46FD-410D-B08C-B87C331DB8E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DCA58C-9A32-4D97-BEC2-B3CF80312F90}" type="pres">
      <dgm:prSet presAssocID="{6EFEF754-46FD-410D-B08C-B87C331DB8E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1C76800-B03B-4F14-8DC2-A19D349413E7}" type="presOf" srcId="{4050327F-A9D2-4760-83D6-D7A9C1705D71}" destId="{2EEAAA50-2235-471A-A0DA-0109E3567BD1}" srcOrd="0" destOrd="1" presId="urn:microsoft.com/office/officeart/2005/8/layout/hList1"/>
    <dgm:cxn modelId="{36613609-86E9-45FD-9E81-44A74ABB8E68}" type="presOf" srcId="{6DEAC2CF-81E2-4D5A-B19C-08EFAA98D92D}" destId="{94DCA58C-9A32-4D97-BEC2-B3CF80312F90}" srcOrd="0" destOrd="1" presId="urn:microsoft.com/office/officeart/2005/8/layout/hList1"/>
    <dgm:cxn modelId="{1194680D-4A91-4626-A224-3CF227E6E92C}" srcId="{98252AD6-A0F0-4146-BC0F-FD5EB4554D95}" destId="{018833FB-41A4-4EFC-B9EC-5EAE789F8BE4}" srcOrd="0" destOrd="0" parTransId="{73E6B2CF-26EB-45D4-AC20-73B733B39E45}" sibTransId="{5EBB7667-47A0-49DD-B32D-D8B9CB1B8918}"/>
    <dgm:cxn modelId="{1A59AB18-6894-4252-8E3E-8BB3F662DC9D}" srcId="{9AD4D22C-225A-4192-A7A0-6CF8C03682AB}" destId="{C240C1D6-A540-4014-8A28-4C2B86A9775C}" srcOrd="2" destOrd="0" parTransId="{A78C770F-9457-49E6-8B40-58C81FC9E092}" sibTransId="{0B9EAE02-A321-42E8-B3CD-53748A72FCBD}"/>
    <dgm:cxn modelId="{73412226-9098-4D73-8686-D4DFC01C8B57}" type="presOf" srcId="{1B439921-28F0-4F56-9FA5-055AD93D12FF}" destId="{94DCA58C-9A32-4D97-BEC2-B3CF80312F90}" srcOrd="0" destOrd="0" presId="urn:microsoft.com/office/officeart/2005/8/layout/hList1"/>
    <dgm:cxn modelId="{4075BF28-7038-4569-B24B-ECCC87EA7D2B}" type="presOf" srcId="{AE8FBAA2-D160-4CA5-82B3-006DCD09F6E0}" destId="{2EEAAA50-2235-471A-A0DA-0109E3567BD1}" srcOrd="0" destOrd="2" presId="urn:microsoft.com/office/officeart/2005/8/layout/hList1"/>
    <dgm:cxn modelId="{4AFFF92F-0936-4500-A2CF-783EE22158BC}" srcId="{AAD89EE8-41EF-48A6-8C9D-C7379581B906}" destId="{6EFEF754-46FD-410D-B08C-B87C331DB8EB}" srcOrd="2" destOrd="0" parTransId="{4793D1E6-77E0-4103-8EEF-55BBE52E282A}" sibTransId="{01EE3E76-A29D-45CE-ABAE-1CB7A959672E}"/>
    <dgm:cxn modelId="{8313F733-B2DB-44E2-8324-E455196D4159}" srcId="{9AD4D22C-225A-4192-A7A0-6CF8C03682AB}" destId="{3C798AA6-71C4-40F3-9715-AFA46D1A36EA}" srcOrd="3" destOrd="0" parTransId="{8C37B165-5CB1-45B8-9BCA-6E2E456BFE7A}" sibTransId="{A64251D4-661C-41FE-856A-52D7F451E2CD}"/>
    <dgm:cxn modelId="{3204E344-4680-4F53-8489-28786B9F506C}" type="presOf" srcId="{3C798AA6-71C4-40F3-9715-AFA46D1A36EA}" destId="{52368CD9-EF13-44EA-A403-444F86F8CCE0}" srcOrd="0" destOrd="3" presId="urn:microsoft.com/office/officeart/2005/8/layout/hList1"/>
    <dgm:cxn modelId="{BCB52F4A-3C9E-468E-BD22-07D42BC1F3EE}" type="presOf" srcId="{98252AD6-A0F0-4146-BC0F-FD5EB4554D95}" destId="{95E383BB-F8BA-4B49-9276-067D106BE581}" srcOrd="0" destOrd="0" presId="urn:microsoft.com/office/officeart/2005/8/layout/hList1"/>
    <dgm:cxn modelId="{6906304D-15C3-4188-9171-E834B5F1F987}" type="presOf" srcId="{6EFEF754-46FD-410D-B08C-B87C331DB8EB}" destId="{A709949E-81D3-4CF4-ABDA-A7EDD412F796}" srcOrd="0" destOrd="0" presId="urn:microsoft.com/office/officeart/2005/8/layout/hList1"/>
    <dgm:cxn modelId="{0A58326D-9CDB-49C0-8DFA-040593532DF6}" type="presOf" srcId="{018833FB-41A4-4EFC-B9EC-5EAE789F8BE4}" destId="{2EEAAA50-2235-471A-A0DA-0109E3567BD1}" srcOrd="0" destOrd="0" presId="urn:microsoft.com/office/officeart/2005/8/layout/hList1"/>
    <dgm:cxn modelId="{2154C273-656E-4366-A689-371782CB6D71}" type="presOf" srcId="{A4E7DEC5-4EEA-44D2-ADA0-1FC97DB73605}" destId="{52368CD9-EF13-44EA-A403-444F86F8CCE0}" srcOrd="0" destOrd="1" presId="urn:microsoft.com/office/officeart/2005/8/layout/hList1"/>
    <dgm:cxn modelId="{BBBA057A-DE31-49CD-B062-3C1E43839EA8}" srcId="{98252AD6-A0F0-4146-BC0F-FD5EB4554D95}" destId="{AE8FBAA2-D160-4CA5-82B3-006DCD09F6E0}" srcOrd="2" destOrd="0" parTransId="{4703FE4A-8C12-4C3F-B0AE-05DB367C0531}" sibTransId="{E37DDDEE-EC42-4668-9BE1-C31604A90559}"/>
    <dgm:cxn modelId="{BB0FBA5A-11BB-4D6A-B0F2-39CA60405702}" type="presOf" srcId="{9AD4D22C-225A-4192-A7A0-6CF8C03682AB}" destId="{BF936DE7-5F8B-41E5-95FE-0095E3147D53}" srcOrd="0" destOrd="0" presId="urn:microsoft.com/office/officeart/2005/8/layout/hList1"/>
    <dgm:cxn modelId="{80D72581-949B-4E54-981A-800DD64DCF60}" srcId="{98252AD6-A0F0-4146-BC0F-FD5EB4554D95}" destId="{03F596CE-D2FE-4FEB-8213-9506EC978AE2}" srcOrd="3" destOrd="0" parTransId="{DDCD058A-49EA-4353-9326-1B39997076FA}" sibTransId="{B95E11A4-F608-4838-98A6-18C2518862C2}"/>
    <dgm:cxn modelId="{5521E282-1E77-4461-8CB3-AD84A0A7B9F7}" srcId="{AAD89EE8-41EF-48A6-8C9D-C7379581B906}" destId="{9AD4D22C-225A-4192-A7A0-6CF8C03682AB}" srcOrd="1" destOrd="0" parTransId="{EFC0555C-C6F5-45C5-A832-598332698960}" sibTransId="{7DAA5282-15AC-4EF5-ADB9-FCFBD9A97D66}"/>
    <dgm:cxn modelId="{6D598C83-3715-40C7-9F7C-153BB90A6298}" type="presOf" srcId="{03F596CE-D2FE-4FEB-8213-9506EC978AE2}" destId="{2EEAAA50-2235-471A-A0DA-0109E3567BD1}" srcOrd="0" destOrd="3" presId="urn:microsoft.com/office/officeart/2005/8/layout/hList1"/>
    <dgm:cxn modelId="{0224E286-E3F4-406A-BCFA-8BA8A173111E}" type="presOf" srcId="{9379A7EC-C937-457C-B43D-EA1A9994700B}" destId="{52368CD9-EF13-44EA-A403-444F86F8CCE0}" srcOrd="0" destOrd="0" presId="urn:microsoft.com/office/officeart/2005/8/layout/hList1"/>
    <dgm:cxn modelId="{33CB128E-CF4E-4013-A3D0-AFC64674B7A1}" type="presOf" srcId="{AAD89EE8-41EF-48A6-8C9D-C7379581B906}" destId="{0A47C65A-D2B5-4F7D-B9FA-1BFF53CADF4C}" srcOrd="0" destOrd="0" presId="urn:microsoft.com/office/officeart/2005/8/layout/hList1"/>
    <dgm:cxn modelId="{81EDCC96-7C51-45A2-BC58-D4837C4AA3A0}" srcId="{6EFEF754-46FD-410D-B08C-B87C331DB8EB}" destId="{1B439921-28F0-4F56-9FA5-055AD93D12FF}" srcOrd="0" destOrd="0" parTransId="{D0E447AD-04E3-4CC4-A453-0E1FAE0ECF7F}" sibTransId="{718959F1-B8B3-42BB-B990-942BE5AA36FF}"/>
    <dgm:cxn modelId="{2610FAB2-4D0B-4F69-B046-4C4CC9F15ACE}" srcId="{98252AD6-A0F0-4146-BC0F-FD5EB4554D95}" destId="{4050327F-A9D2-4760-83D6-D7A9C1705D71}" srcOrd="1" destOrd="0" parTransId="{0F99C60E-3CEC-43A7-ABA8-432DD3001C9E}" sibTransId="{E85BD938-2C58-487D-B67E-9019B0CEC547}"/>
    <dgm:cxn modelId="{9DA968E4-DF2A-4991-B228-9A60653F5596}" type="presOf" srcId="{C240C1D6-A540-4014-8A28-4C2B86A9775C}" destId="{52368CD9-EF13-44EA-A403-444F86F8CCE0}" srcOrd="0" destOrd="2" presId="urn:microsoft.com/office/officeart/2005/8/layout/hList1"/>
    <dgm:cxn modelId="{B2254BE9-4F01-4CD2-9079-534FD0809C34}" srcId="{AAD89EE8-41EF-48A6-8C9D-C7379581B906}" destId="{98252AD6-A0F0-4146-BC0F-FD5EB4554D95}" srcOrd="0" destOrd="0" parTransId="{CD655959-95F7-4C1F-A62D-2DFB7CB5E418}" sibTransId="{E1951C06-7825-41CB-A769-2675A09BAA13}"/>
    <dgm:cxn modelId="{693F33F5-94F9-4503-A589-FD70EC39FE36}" srcId="{9AD4D22C-225A-4192-A7A0-6CF8C03682AB}" destId="{9379A7EC-C937-457C-B43D-EA1A9994700B}" srcOrd="0" destOrd="0" parTransId="{ECE8A557-4EF9-49A7-86F5-64DC7C7C7647}" sibTransId="{9176E24D-C288-4D0F-B000-65B16DBABB11}"/>
    <dgm:cxn modelId="{4CB4ADF6-79A4-4EA8-B902-3E0798FD231B}" srcId="{6EFEF754-46FD-410D-B08C-B87C331DB8EB}" destId="{6DEAC2CF-81E2-4D5A-B19C-08EFAA98D92D}" srcOrd="1" destOrd="0" parTransId="{B23EF32E-B992-4B3B-A96F-59BB94178C96}" sibTransId="{00F56C6B-67A0-4391-98F4-6F5A8600974E}"/>
    <dgm:cxn modelId="{CA6815FF-34FB-4B8B-AD2A-8A3AB2150D1D}" srcId="{9AD4D22C-225A-4192-A7A0-6CF8C03682AB}" destId="{A4E7DEC5-4EEA-44D2-ADA0-1FC97DB73605}" srcOrd="1" destOrd="0" parTransId="{ADB30AB8-9FFD-41F7-80FB-F749A851F797}" sibTransId="{B6202A5E-2DA9-4278-8AE4-BAE64BC07939}"/>
    <dgm:cxn modelId="{1A6BE821-1822-4701-99D4-0A1F15F2CD38}" type="presParOf" srcId="{0A47C65A-D2B5-4F7D-B9FA-1BFF53CADF4C}" destId="{8B7AFF2F-6C22-4E3E-9FC5-024AA1CF1ECF}" srcOrd="0" destOrd="0" presId="urn:microsoft.com/office/officeart/2005/8/layout/hList1"/>
    <dgm:cxn modelId="{C0B07BE3-A0AA-42E3-B07B-5761FA282E66}" type="presParOf" srcId="{8B7AFF2F-6C22-4E3E-9FC5-024AA1CF1ECF}" destId="{95E383BB-F8BA-4B49-9276-067D106BE581}" srcOrd="0" destOrd="0" presId="urn:microsoft.com/office/officeart/2005/8/layout/hList1"/>
    <dgm:cxn modelId="{FC1D8F70-DCEC-4C14-B5D8-30D2B8ACC7CC}" type="presParOf" srcId="{8B7AFF2F-6C22-4E3E-9FC5-024AA1CF1ECF}" destId="{2EEAAA50-2235-471A-A0DA-0109E3567BD1}" srcOrd="1" destOrd="0" presId="urn:microsoft.com/office/officeart/2005/8/layout/hList1"/>
    <dgm:cxn modelId="{3990FE23-A3DB-4FFC-94C0-D216170375F5}" type="presParOf" srcId="{0A47C65A-D2B5-4F7D-B9FA-1BFF53CADF4C}" destId="{C3EE2106-C27D-4AB3-A2E2-39E1975B3120}" srcOrd="1" destOrd="0" presId="urn:microsoft.com/office/officeart/2005/8/layout/hList1"/>
    <dgm:cxn modelId="{C87D6547-CDCC-4C20-9B3A-E69AC199A689}" type="presParOf" srcId="{0A47C65A-D2B5-4F7D-B9FA-1BFF53CADF4C}" destId="{763D1401-10F2-4EF1-9224-6EDF88796908}" srcOrd="2" destOrd="0" presId="urn:microsoft.com/office/officeart/2005/8/layout/hList1"/>
    <dgm:cxn modelId="{AA256C55-923B-46BA-A8AB-104CF74EC256}" type="presParOf" srcId="{763D1401-10F2-4EF1-9224-6EDF88796908}" destId="{BF936DE7-5F8B-41E5-95FE-0095E3147D53}" srcOrd="0" destOrd="0" presId="urn:microsoft.com/office/officeart/2005/8/layout/hList1"/>
    <dgm:cxn modelId="{0C05D29A-8837-4AC0-B4F9-238A6494EC16}" type="presParOf" srcId="{763D1401-10F2-4EF1-9224-6EDF88796908}" destId="{52368CD9-EF13-44EA-A403-444F86F8CCE0}" srcOrd="1" destOrd="0" presId="urn:microsoft.com/office/officeart/2005/8/layout/hList1"/>
    <dgm:cxn modelId="{46257791-6935-44FB-9817-C372831BD923}" type="presParOf" srcId="{0A47C65A-D2B5-4F7D-B9FA-1BFF53CADF4C}" destId="{3B3C65DC-A880-4805-8FC4-81ED32672846}" srcOrd="3" destOrd="0" presId="urn:microsoft.com/office/officeart/2005/8/layout/hList1"/>
    <dgm:cxn modelId="{7F56074A-4F36-4ED5-91A3-A9AF02130813}" type="presParOf" srcId="{0A47C65A-D2B5-4F7D-B9FA-1BFF53CADF4C}" destId="{E4166A50-236B-4B70-8389-09CBA34A595D}" srcOrd="4" destOrd="0" presId="urn:microsoft.com/office/officeart/2005/8/layout/hList1"/>
    <dgm:cxn modelId="{67FB00A7-011B-4759-9B7C-F1A80C971EE9}" type="presParOf" srcId="{E4166A50-236B-4B70-8389-09CBA34A595D}" destId="{A709949E-81D3-4CF4-ABDA-A7EDD412F796}" srcOrd="0" destOrd="0" presId="urn:microsoft.com/office/officeart/2005/8/layout/hList1"/>
    <dgm:cxn modelId="{35F97AE9-2AB7-4E5E-866F-C65C38354D2F}" type="presParOf" srcId="{E4166A50-236B-4B70-8389-09CBA34A595D}" destId="{94DCA58C-9A32-4D97-BEC2-B3CF80312F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2C072-DDA5-46CA-9D84-685C15B865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B99EB9-FFC6-4693-A984-F8585208906C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1"/>
            </a:rPr>
            <a:t>https://www.roc-nijmegen.nl/student/opleiding-kiezen/open-dagen</a:t>
          </a:r>
          <a:endParaRPr lang="en-US"/>
        </a:p>
      </dgm:t>
    </dgm:pt>
    <dgm:pt modelId="{387D59FC-9532-45C3-805D-FBBAD283B214}" type="parTrans" cxnId="{117FAC73-6BAB-4CBF-82DE-0186A44EF317}">
      <dgm:prSet/>
      <dgm:spPr/>
      <dgm:t>
        <a:bodyPr/>
        <a:lstStyle/>
        <a:p>
          <a:endParaRPr lang="en-US"/>
        </a:p>
      </dgm:t>
    </dgm:pt>
    <dgm:pt modelId="{2E7F36D3-1B0B-4350-82A0-BD095167B7EA}" type="sibTrans" cxnId="{117FAC73-6BAB-4CBF-82DE-0186A44EF317}">
      <dgm:prSet/>
      <dgm:spPr/>
      <dgm:t>
        <a:bodyPr/>
        <a:lstStyle/>
        <a:p>
          <a:endParaRPr lang="en-US"/>
        </a:p>
      </dgm:t>
    </dgm:pt>
    <dgm:pt modelId="{40A7A180-8F96-40F1-83A5-AC8545C33818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2"/>
            </a:rPr>
            <a:t>https://www.rijnijssel.nl/open-dagen/</a:t>
          </a:r>
          <a:endParaRPr lang="en-US"/>
        </a:p>
      </dgm:t>
    </dgm:pt>
    <dgm:pt modelId="{EA41BC21-DD5D-4253-8BAA-7F0281623310}" type="parTrans" cxnId="{08AF07B8-04AA-477C-91F3-E80C9B150937}">
      <dgm:prSet/>
      <dgm:spPr/>
      <dgm:t>
        <a:bodyPr/>
        <a:lstStyle/>
        <a:p>
          <a:endParaRPr lang="en-US"/>
        </a:p>
      </dgm:t>
    </dgm:pt>
    <dgm:pt modelId="{E8F1CC15-31A5-4FE0-8D54-A9F4FC2FEFCF}" type="sibTrans" cxnId="{08AF07B8-04AA-477C-91F3-E80C9B150937}">
      <dgm:prSet/>
      <dgm:spPr/>
      <dgm:t>
        <a:bodyPr/>
        <a:lstStyle/>
        <a:p>
          <a:endParaRPr lang="en-US"/>
        </a:p>
      </dgm:t>
    </dgm:pt>
    <dgm:pt modelId="{365437A4-BFA5-4E09-99A9-4D1715EC0382}">
      <dgm:prSet/>
      <dgm:spPr/>
      <dgm:t>
        <a:bodyPr/>
        <a:lstStyle/>
        <a:p>
          <a:r>
            <a:rPr lang="nl-NL">
              <a:hlinkClick xmlns:r="http://schemas.openxmlformats.org/officeDocument/2006/relationships" r:id="rId3"/>
            </a:rPr>
            <a:t>Eerstvolgende activiteiten (yuverta.nl)</a:t>
          </a:r>
          <a:endParaRPr lang="en-US"/>
        </a:p>
      </dgm:t>
    </dgm:pt>
    <dgm:pt modelId="{C008F5F4-C988-4B37-BF4D-C7AEFB220933}" type="parTrans" cxnId="{EE0E77F0-AFEB-4334-A624-F1EB1B8E00FB}">
      <dgm:prSet/>
      <dgm:spPr/>
      <dgm:t>
        <a:bodyPr/>
        <a:lstStyle/>
        <a:p>
          <a:endParaRPr lang="en-US"/>
        </a:p>
      </dgm:t>
    </dgm:pt>
    <dgm:pt modelId="{544BFDAC-EEF3-43D0-9845-CF93E3C67039}" type="sibTrans" cxnId="{EE0E77F0-AFEB-4334-A624-F1EB1B8E00FB}">
      <dgm:prSet/>
      <dgm:spPr/>
      <dgm:t>
        <a:bodyPr/>
        <a:lstStyle/>
        <a:p>
          <a:endParaRPr lang="en-US"/>
        </a:p>
      </dgm:t>
    </dgm:pt>
    <dgm:pt modelId="{12BA0885-FACC-424F-80B2-A7D19A39F947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4"/>
            </a:rPr>
            <a:t>https://www.ouders.nl/artikelen/10-tips-voor-het-kiezen-van-een-vervolg-opleiding</a:t>
          </a:r>
          <a:endParaRPr lang="en-US"/>
        </a:p>
      </dgm:t>
    </dgm:pt>
    <dgm:pt modelId="{F8309EB0-8879-482F-88DB-389C3B76C8DF}" type="parTrans" cxnId="{CE194637-C8D1-44F2-BF6A-8A995281952F}">
      <dgm:prSet/>
      <dgm:spPr/>
      <dgm:t>
        <a:bodyPr/>
        <a:lstStyle/>
        <a:p>
          <a:endParaRPr lang="en-US"/>
        </a:p>
      </dgm:t>
    </dgm:pt>
    <dgm:pt modelId="{ADFEE3E5-C15A-4D8F-9FE5-0F72C8BD9200}" type="sibTrans" cxnId="{CE194637-C8D1-44F2-BF6A-8A995281952F}">
      <dgm:prSet/>
      <dgm:spPr/>
      <dgm:t>
        <a:bodyPr/>
        <a:lstStyle/>
        <a:p>
          <a:endParaRPr lang="en-US"/>
        </a:p>
      </dgm:t>
    </dgm:pt>
    <dgm:pt modelId="{F3E946C6-E57B-4F96-B7DF-F4066D0A2A49}" type="pres">
      <dgm:prSet presAssocID="{EFA2C072-DDA5-46CA-9D84-685C15B865D5}" presName="vert0" presStyleCnt="0">
        <dgm:presLayoutVars>
          <dgm:dir/>
          <dgm:animOne val="branch"/>
          <dgm:animLvl val="lvl"/>
        </dgm:presLayoutVars>
      </dgm:prSet>
      <dgm:spPr/>
    </dgm:pt>
    <dgm:pt modelId="{85CEC13D-4637-4886-8941-F8922AEC463A}" type="pres">
      <dgm:prSet presAssocID="{71B99EB9-FFC6-4693-A984-F8585208906C}" presName="thickLine" presStyleLbl="alignNode1" presStyleIdx="0" presStyleCnt="4"/>
      <dgm:spPr/>
    </dgm:pt>
    <dgm:pt modelId="{5E028F75-9F72-49CB-A624-E015F81D3B78}" type="pres">
      <dgm:prSet presAssocID="{71B99EB9-FFC6-4693-A984-F8585208906C}" presName="horz1" presStyleCnt="0"/>
      <dgm:spPr/>
    </dgm:pt>
    <dgm:pt modelId="{D9EA7A93-636A-4B86-B477-0EBF054F3AFA}" type="pres">
      <dgm:prSet presAssocID="{71B99EB9-FFC6-4693-A984-F8585208906C}" presName="tx1" presStyleLbl="revTx" presStyleIdx="0" presStyleCnt="4"/>
      <dgm:spPr/>
    </dgm:pt>
    <dgm:pt modelId="{79D1F62A-B568-4267-802B-CB8E7C950A79}" type="pres">
      <dgm:prSet presAssocID="{71B99EB9-FFC6-4693-A984-F8585208906C}" presName="vert1" presStyleCnt="0"/>
      <dgm:spPr/>
    </dgm:pt>
    <dgm:pt modelId="{F7848415-B7C6-4B6E-8D58-27D353D1C344}" type="pres">
      <dgm:prSet presAssocID="{40A7A180-8F96-40F1-83A5-AC8545C33818}" presName="thickLine" presStyleLbl="alignNode1" presStyleIdx="1" presStyleCnt="4"/>
      <dgm:spPr/>
    </dgm:pt>
    <dgm:pt modelId="{6F4B077A-C2FB-41C0-8D2A-98868AE90987}" type="pres">
      <dgm:prSet presAssocID="{40A7A180-8F96-40F1-83A5-AC8545C33818}" presName="horz1" presStyleCnt="0"/>
      <dgm:spPr/>
    </dgm:pt>
    <dgm:pt modelId="{D37E2366-2DA6-43A7-90D4-CE37698AC1C1}" type="pres">
      <dgm:prSet presAssocID="{40A7A180-8F96-40F1-83A5-AC8545C33818}" presName="tx1" presStyleLbl="revTx" presStyleIdx="1" presStyleCnt="4"/>
      <dgm:spPr/>
    </dgm:pt>
    <dgm:pt modelId="{0B65D2D8-0EB5-477F-B20D-B5DC9D96EB8A}" type="pres">
      <dgm:prSet presAssocID="{40A7A180-8F96-40F1-83A5-AC8545C33818}" presName="vert1" presStyleCnt="0"/>
      <dgm:spPr/>
    </dgm:pt>
    <dgm:pt modelId="{FE209973-C1F0-4569-91A3-CD4C3FCF66A7}" type="pres">
      <dgm:prSet presAssocID="{365437A4-BFA5-4E09-99A9-4D1715EC0382}" presName="thickLine" presStyleLbl="alignNode1" presStyleIdx="2" presStyleCnt="4"/>
      <dgm:spPr/>
    </dgm:pt>
    <dgm:pt modelId="{8C785116-BF77-47D9-87C5-AAD6E78A8DF8}" type="pres">
      <dgm:prSet presAssocID="{365437A4-BFA5-4E09-99A9-4D1715EC0382}" presName="horz1" presStyleCnt="0"/>
      <dgm:spPr/>
    </dgm:pt>
    <dgm:pt modelId="{3BB5F91B-E0FC-4B41-834C-3118227614A0}" type="pres">
      <dgm:prSet presAssocID="{365437A4-BFA5-4E09-99A9-4D1715EC0382}" presName="tx1" presStyleLbl="revTx" presStyleIdx="2" presStyleCnt="4"/>
      <dgm:spPr/>
    </dgm:pt>
    <dgm:pt modelId="{70A02BAF-6C03-4280-BE5D-916F9D36D790}" type="pres">
      <dgm:prSet presAssocID="{365437A4-BFA5-4E09-99A9-4D1715EC0382}" presName="vert1" presStyleCnt="0"/>
      <dgm:spPr/>
    </dgm:pt>
    <dgm:pt modelId="{B660F4E3-1AAD-41D7-9FDA-871E9DE735D1}" type="pres">
      <dgm:prSet presAssocID="{12BA0885-FACC-424F-80B2-A7D19A39F947}" presName="thickLine" presStyleLbl="alignNode1" presStyleIdx="3" presStyleCnt="4"/>
      <dgm:spPr/>
    </dgm:pt>
    <dgm:pt modelId="{BE220CCE-90B8-4335-8048-DCC6E9A5A169}" type="pres">
      <dgm:prSet presAssocID="{12BA0885-FACC-424F-80B2-A7D19A39F947}" presName="horz1" presStyleCnt="0"/>
      <dgm:spPr/>
    </dgm:pt>
    <dgm:pt modelId="{0F8C87D5-0332-4CF4-976C-790962539745}" type="pres">
      <dgm:prSet presAssocID="{12BA0885-FACC-424F-80B2-A7D19A39F947}" presName="tx1" presStyleLbl="revTx" presStyleIdx="3" presStyleCnt="4"/>
      <dgm:spPr/>
    </dgm:pt>
    <dgm:pt modelId="{D2A32545-FE85-4EDC-A8DA-CADE3B7C1FCD}" type="pres">
      <dgm:prSet presAssocID="{12BA0885-FACC-424F-80B2-A7D19A39F947}" presName="vert1" presStyleCnt="0"/>
      <dgm:spPr/>
    </dgm:pt>
  </dgm:ptLst>
  <dgm:cxnLst>
    <dgm:cxn modelId="{7EBFE200-6EA0-47AA-B8A9-D7E330BD9455}" type="presOf" srcId="{71B99EB9-FFC6-4693-A984-F8585208906C}" destId="{D9EA7A93-636A-4B86-B477-0EBF054F3AFA}" srcOrd="0" destOrd="0" presId="urn:microsoft.com/office/officeart/2008/layout/LinedList"/>
    <dgm:cxn modelId="{CE194637-C8D1-44F2-BF6A-8A995281952F}" srcId="{EFA2C072-DDA5-46CA-9D84-685C15B865D5}" destId="{12BA0885-FACC-424F-80B2-A7D19A39F947}" srcOrd="3" destOrd="0" parTransId="{F8309EB0-8879-482F-88DB-389C3B76C8DF}" sibTransId="{ADFEE3E5-C15A-4D8F-9FE5-0F72C8BD9200}"/>
    <dgm:cxn modelId="{117FAC73-6BAB-4CBF-82DE-0186A44EF317}" srcId="{EFA2C072-DDA5-46CA-9D84-685C15B865D5}" destId="{71B99EB9-FFC6-4693-A984-F8585208906C}" srcOrd="0" destOrd="0" parTransId="{387D59FC-9532-45C3-805D-FBBAD283B214}" sibTransId="{2E7F36D3-1B0B-4350-82A0-BD095167B7EA}"/>
    <dgm:cxn modelId="{544C69A1-CDBA-45EB-970C-B478151A3233}" type="presOf" srcId="{40A7A180-8F96-40F1-83A5-AC8545C33818}" destId="{D37E2366-2DA6-43A7-90D4-CE37698AC1C1}" srcOrd="0" destOrd="0" presId="urn:microsoft.com/office/officeart/2008/layout/LinedList"/>
    <dgm:cxn modelId="{08AF07B8-04AA-477C-91F3-E80C9B150937}" srcId="{EFA2C072-DDA5-46CA-9D84-685C15B865D5}" destId="{40A7A180-8F96-40F1-83A5-AC8545C33818}" srcOrd="1" destOrd="0" parTransId="{EA41BC21-DD5D-4253-8BAA-7F0281623310}" sibTransId="{E8F1CC15-31A5-4FE0-8D54-A9F4FC2FEFCF}"/>
    <dgm:cxn modelId="{0BD3A6E4-FF32-457C-862F-FA2A12E54BE4}" type="presOf" srcId="{12BA0885-FACC-424F-80B2-A7D19A39F947}" destId="{0F8C87D5-0332-4CF4-976C-790962539745}" srcOrd="0" destOrd="0" presId="urn:microsoft.com/office/officeart/2008/layout/LinedList"/>
    <dgm:cxn modelId="{35B903ED-FDF9-4155-9DA5-A2E06894B877}" type="presOf" srcId="{EFA2C072-DDA5-46CA-9D84-685C15B865D5}" destId="{F3E946C6-E57B-4F96-B7DF-F4066D0A2A49}" srcOrd="0" destOrd="0" presId="urn:microsoft.com/office/officeart/2008/layout/LinedList"/>
    <dgm:cxn modelId="{EE0E77F0-AFEB-4334-A624-F1EB1B8E00FB}" srcId="{EFA2C072-DDA5-46CA-9D84-685C15B865D5}" destId="{365437A4-BFA5-4E09-99A9-4D1715EC0382}" srcOrd="2" destOrd="0" parTransId="{C008F5F4-C988-4B37-BF4D-C7AEFB220933}" sibTransId="{544BFDAC-EEF3-43D0-9845-CF93E3C67039}"/>
    <dgm:cxn modelId="{043488FC-7F95-486D-8566-F0BB288354C8}" type="presOf" srcId="{365437A4-BFA5-4E09-99A9-4D1715EC0382}" destId="{3BB5F91B-E0FC-4B41-834C-3118227614A0}" srcOrd="0" destOrd="0" presId="urn:microsoft.com/office/officeart/2008/layout/LinedList"/>
    <dgm:cxn modelId="{469EF92F-4870-458D-A716-925259C49805}" type="presParOf" srcId="{F3E946C6-E57B-4F96-B7DF-F4066D0A2A49}" destId="{85CEC13D-4637-4886-8941-F8922AEC463A}" srcOrd="0" destOrd="0" presId="urn:microsoft.com/office/officeart/2008/layout/LinedList"/>
    <dgm:cxn modelId="{74F9A8E7-B254-4C9B-A8CC-372EEF528043}" type="presParOf" srcId="{F3E946C6-E57B-4F96-B7DF-F4066D0A2A49}" destId="{5E028F75-9F72-49CB-A624-E015F81D3B78}" srcOrd="1" destOrd="0" presId="urn:microsoft.com/office/officeart/2008/layout/LinedList"/>
    <dgm:cxn modelId="{BC5E1528-B2CC-4E4D-AF39-4903A63A449C}" type="presParOf" srcId="{5E028F75-9F72-49CB-A624-E015F81D3B78}" destId="{D9EA7A93-636A-4B86-B477-0EBF054F3AFA}" srcOrd="0" destOrd="0" presId="urn:microsoft.com/office/officeart/2008/layout/LinedList"/>
    <dgm:cxn modelId="{59B95EFF-1930-406C-9D03-A81DC76AEF89}" type="presParOf" srcId="{5E028F75-9F72-49CB-A624-E015F81D3B78}" destId="{79D1F62A-B568-4267-802B-CB8E7C950A79}" srcOrd="1" destOrd="0" presId="urn:microsoft.com/office/officeart/2008/layout/LinedList"/>
    <dgm:cxn modelId="{12C7B064-428A-453D-BD83-A4D6C2932952}" type="presParOf" srcId="{F3E946C6-E57B-4F96-B7DF-F4066D0A2A49}" destId="{F7848415-B7C6-4B6E-8D58-27D353D1C344}" srcOrd="2" destOrd="0" presId="urn:microsoft.com/office/officeart/2008/layout/LinedList"/>
    <dgm:cxn modelId="{4724A553-40E6-465F-8B71-D1BD89025859}" type="presParOf" srcId="{F3E946C6-E57B-4F96-B7DF-F4066D0A2A49}" destId="{6F4B077A-C2FB-41C0-8D2A-98868AE90987}" srcOrd="3" destOrd="0" presId="urn:microsoft.com/office/officeart/2008/layout/LinedList"/>
    <dgm:cxn modelId="{2D6126CB-ECE7-4782-9AD4-DB877339BA07}" type="presParOf" srcId="{6F4B077A-C2FB-41C0-8D2A-98868AE90987}" destId="{D37E2366-2DA6-43A7-90D4-CE37698AC1C1}" srcOrd="0" destOrd="0" presId="urn:microsoft.com/office/officeart/2008/layout/LinedList"/>
    <dgm:cxn modelId="{556827FC-B1F4-4CD1-ACD9-014BA74BA263}" type="presParOf" srcId="{6F4B077A-C2FB-41C0-8D2A-98868AE90987}" destId="{0B65D2D8-0EB5-477F-B20D-B5DC9D96EB8A}" srcOrd="1" destOrd="0" presId="urn:microsoft.com/office/officeart/2008/layout/LinedList"/>
    <dgm:cxn modelId="{055D0133-7F01-4542-B038-2CF0969F83D2}" type="presParOf" srcId="{F3E946C6-E57B-4F96-B7DF-F4066D0A2A49}" destId="{FE209973-C1F0-4569-91A3-CD4C3FCF66A7}" srcOrd="4" destOrd="0" presId="urn:microsoft.com/office/officeart/2008/layout/LinedList"/>
    <dgm:cxn modelId="{F063B275-0266-4959-90ED-AA33CECDAD68}" type="presParOf" srcId="{F3E946C6-E57B-4F96-B7DF-F4066D0A2A49}" destId="{8C785116-BF77-47D9-87C5-AAD6E78A8DF8}" srcOrd="5" destOrd="0" presId="urn:microsoft.com/office/officeart/2008/layout/LinedList"/>
    <dgm:cxn modelId="{3C29DCB3-F617-4FE6-A6BA-3F8E032CF31F}" type="presParOf" srcId="{8C785116-BF77-47D9-87C5-AAD6E78A8DF8}" destId="{3BB5F91B-E0FC-4B41-834C-3118227614A0}" srcOrd="0" destOrd="0" presId="urn:microsoft.com/office/officeart/2008/layout/LinedList"/>
    <dgm:cxn modelId="{9DA33A55-083B-4BFE-B7E5-C3D112B34534}" type="presParOf" srcId="{8C785116-BF77-47D9-87C5-AAD6E78A8DF8}" destId="{70A02BAF-6C03-4280-BE5D-916F9D36D790}" srcOrd="1" destOrd="0" presId="urn:microsoft.com/office/officeart/2008/layout/LinedList"/>
    <dgm:cxn modelId="{D590B214-5B1F-4265-846D-D0B563E3C40D}" type="presParOf" srcId="{F3E946C6-E57B-4F96-B7DF-F4066D0A2A49}" destId="{B660F4E3-1AAD-41D7-9FDA-871E9DE735D1}" srcOrd="6" destOrd="0" presId="urn:microsoft.com/office/officeart/2008/layout/LinedList"/>
    <dgm:cxn modelId="{A24BFF18-982F-4657-8A28-700A4D66F081}" type="presParOf" srcId="{F3E946C6-E57B-4F96-B7DF-F4066D0A2A49}" destId="{BE220CCE-90B8-4335-8048-DCC6E9A5A169}" srcOrd="7" destOrd="0" presId="urn:microsoft.com/office/officeart/2008/layout/LinedList"/>
    <dgm:cxn modelId="{193DB703-032F-444F-B42B-72C5E80B1E1A}" type="presParOf" srcId="{BE220CCE-90B8-4335-8048-DCC6E9A5A169}" destId="{0F8C87D5-0332-4CF4-976C-790962539745}" srcOrd="0" destOrd="0" presId="urn:microsoft.com/office/officeart/2008/layout/LinedList"/>
    <dgm:cxn modelId="{531FC442-1E30-4FAC-A1F9-068569AEB888}" type="presParOf" srcId="{BE220CCE-90B8-4335-8048-DCC6E9A5A169}" destId="{D2A32545-FE85-4EDC-A8DA-CADE3B7C1F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383BB-F8BA-4B49-9276-067D106BE581}">
      <dsp:nvSpPr>
        <dsp:cNvPr id="0" name=""/>
        <dsp:cNvSpPr/>
      </dsp:nvSpPr>
      <dsp:spPr>
        <a:xfrm>
          <a:off x="2464" y="37698"/>
          <a:ext cx="2402978" cy="54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ROC, </a:t>
          </a:r>
          <a:r>
            <a:rPr lang="nl-NL" sz="1500" kern="1200" dirty="0" err="1"/>
            <a:t>Yuverta</a:t>
          </a:r>
          <a:r>
            <a:rPr lang="nl-NL" sz="1500" kern="1200" dirty="0"/>
            <a:t>, Koning Willem I</a:t>
          </a:r>
          <a:endParaRPr lang="en-US" sz="1500" kern="1200" dirty="0"/>
        </a:p>
      </dsp:txBody>
      <dsp:txXfrm>
        <a:off x="2464" y="37698"/>
        <a:ext cx="2402978" cy="547760"/>
      </dsp:txXfrm>
    </dsp:sp>
    <dsp:sp modelId="{2EEAAA50-2235-471A-A0DA-0109E3567BD1}">
      <dsp:nvSpPr>
        <dsp:cNvPr id="0" name=""/>
        <dsp:cNvSpPr/>
      </dsp:nvSpPr>
      <dsp:spPr>
        <a:xfrm>
          <a:off x="2464" y="585458"/>
          <a:ext cx="2402978" cy="26403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Elke school biedt een eigen programma aan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Check hiervoor de website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Vakscholen (Schoonhoven, TIO of VEVA)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500" kern="1200" dirty="0"/>
        </a:p>
      </dsp:txBody>
      <dsp:txXfrm>
        <a:off x="2464" y="585458"/>
        <a:ext cx="2402978" cy="2640346"/>
      </dsp:txXfrm>
    </dsp:sp>
    <dsp:sp modelId="{BF936DE7-5F8B-41E5-95FE-0095E3147D53}">
      <dsp:nvSpPr>
        <dsp:cNvPr id="0" name=""/>
        <dsp:cNvSpPr/>
      </dsp:nvSpPr>
      <dsp:spPr>
        <a:xfrm>
          <a:off x="2741860" y="37698"/>
          <a:ext cx="2402978" cy="547760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Vier niveaus: entree(1), 2, 3 en 4</a:t>
          </a:r>
          <a:endParaRPr lang="en-US" sz="1500" kern="1200" dirty="0"/>
        </a:p>
      </dsp:txBody>
      <dsp:txXfrm>
        <a:off x="2741860" y="37698"/>
        <a:ext cx="2402978" cy="547760"/>
      </dsp:txXfrm>
    </dsp:sp>
    <dsp:sp modelId="{52368CD9-EF13-44EA-A403-444F86F8CCE0}">
      <dsp:nvSpPr>
        <dsp:cNvPr id="0" name=""/>
        <dsp:cNvSpPr/>
      </dsp:nvSpPr>
      <dsp:spPr>
        <a:xfrm>
          <a:off x="2741860" y="585458"/>
          <a:ext cx="2402978" cy="264034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Entree(1) werk onder begeleiding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Niveau 2 uitvoerend werk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Niveau 3 zelfstandig werk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Niveau 4 zelfstandig en verantwoordelijk werk</a:t>
          </a:r>
        </a:p>
      </dsp:txBody>
      <dsp:txXfrm>
        <a:off x="2741860" y="585458"/>
        <a:ext cx="2402978" cy="2640346"/>
      </dsp:txXfrm>
    </dsp:sp>
    <dsp:sp modelId="{A709949E-81D3-4CF4-ABDA-A7EDD412F796}">
      <dsp:nvSpPr>
        <dsp:cNvPr id="0" name=""/>
        <dsp:cNvSpPr/>
      </dsp:nvSpPr>
      <dsp:spPr>
        <a:xfrm>
          <a:off x="5481256" y="37698"/>
          <a:ext cx="2402978" cy="54776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Twee leerwegen: </a:t>
          </a:r>
          <a:endParaRPr lang="en-US" sz="1500" kern="1200" dirty="0"/>
        </a:p>
      </dsp:txBody>
      <dsp:txXfrm>
        <a:off x="5481256" y="37698"/>
        <a:ext cx="2402978" cy="547760"/>
      </dsp:txXfrm>
    </dsp:sp>
    <dsp:sp modelId="{94DCA58C-9A32-4D97-BEC2-B3CF80312F90}">
      <dsp:nvSpPr>
        <dsp:cNvPr id="0" name=""/>
        <dsp:cNvSpPr/>
      </dsp:nvSpPr>
      <dsp:spPr>
        <a:xfrm>
          <a:off x="5481256" y="585458"/>
          <a:ext cx="2402978" cy="264034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BOL (</a:t>
          </a:r>
          <a:r>
            <a:rPr lang="nl-NL" sz="1500" kern="1200" dirty="0" err="1"/>
            <a:t>BeroepsOpleidende</a:t>
          </a:r>
          <a:r>
            <a:rPr lang="nl-NL" sz="1500" kern="1200" dirty="0"/>
            <a:t> Leerweg)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BBL (</a:t>
          </a:r>
          <a:r>
            <a:rPr lang="nl-NL" sz="1500" kern="1200" dirty="0" err="1"/>
            <a:t>BeroepsBegeleidende</a:t>
          </a:r>
          <a:r>
            <a:rPr lang="nl-NL" sz="1500" kern="1200" dirty="0"/>
            <a:t> Leerweg)</a:t>
          </a:r>
          <a:endParaRPr lang="en-US" sz="1500" kern="1200" dirty="0"/>
        </a:p>
      </dsp:txBody>
      <dsp:txXfrm>
        <a:off x="5481256" y="585458"/>
        <a:ext cx="2402978" cy="264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EC13D-4637-4886-8941-F8922AEC463A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7A93-636A-4B86-B477-0EBF054F3AFA}">
      <dsp:nvSpPr>
        <dsp:cNvPr id="0" name=""/>
        <dsp:cNvSpPr/>
      </dsp:nvSpPr>
      <dsp:spPr>
        <a:xfrm>
          <a:off x="0" y="0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u="sng" kern="1200">
              <a:hlinkClick xmlns:r="http://schemas.openxmlformats.org/officeDocument/2006/relationships" r:id="rId1"/>
            </a:rPr>
            <a:t>https://www.roc-nijmegen.nl/student/opleiding-kiezen/open-dagen</a:t>
          </a:r>
          <a:endParaRPr lang="en-US" sz="3000" kern="1200"/>
        </a:p>
      </dsp:txBody>
      <dsp:txXfrm>
        <a:off x="0" y="0"/>
        <a:ext cx="7886700" cy="1087834"/>
      </dsp:txXfrm>
    </dsp:sp>
    <dsp:sp modelId="{F7848415-B7C6-4B6E-8D58-27D353D1C344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E2366-2DA6-43A7-90D4-CE37698AC1C1}">
      <dsp:nvSpPr>
        <dsp:cNvPr id="0" name=""/>
        <dsp:cNvSpPr/>
      </dsp:nvSpPr>
      <dsp:spPr>
        <a:xfrm>
          <a:off x="0" y="1087834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u="sng" kern="1200">
              <a:hlinkClick xmlns:r="http://schemas.openxmlformats.org/officeDocument/2006/relationships" r:id="rId2"/>
            </a:rPr>
            <a:t>https://www.rijnijssel.nl/open-dagen/</a:t>
          </a:r>
          <a:endParaRPr lang="en-US" sz="3000" kern="1200"/>
        </a:p>
      </dsp:txBody>
      <dsp:txXfrm>
        <a:off x="0" y="1087834"/>
        <a:ext cx="7886700" cy="1087834"/>
      </dsp:txXfrm>
    </dsp:sp>
    <dsp:sp modelId="{FE209973-C1F0-4569-91A3-CD4C3FCF66A7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5F91B-E0FC-4B41-834C-3118227614A0}">
      <dsp:nvSpPr>
        <dsp:cNvPr id="0" name=""/>
        <dsp:cNvSpPr/>
      </dsp:nvSpPr>
      <dsp:spPr>
        <a:xfrm>
          <a:off x="0" y="2175669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>
              <a:hlinkClick xmlns:r="http://schemas.openxmlformats.org/officeDocument/2006/relationships" r:id="rId3"/>
            </a:rPr>
            <a:t>Eerstvolgende activiteiten (yuverta.nl)</a:t>
          </a:r>
          <a:endParaRPr lang="en-US" sz="3000" kern="1200"/>
        </a:p>
      </dsp:txBody>
      <dsp:txXfrm>
        <a:off x="0" y="2175669"/>
        <a:ext cx="7886700" cy="1087834"/>
      </dsp:txXfrm>
    </dsp:sp>
    <dsp:sp modelId="{B660F4E3-1AAD-41D7-9FDA-871E9DE735D1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C87D5-0332-4CF4-976C-790962539745}">
      <dsp:nvSpPr>
        <dsp:cNvPr id="0" name=""/>
        <dsp:cNvSpPr/>
      </dsp:nvSpPr>
      <dsp:spPr>
        <a:xfrm>
          <a:off x="0" y="3263503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u="sng" kern="1200">
              <a:hlinkClick xmlns:r="http://schemas.openxmlformats.org/officeDocument/2006/relationships" r:id="rId4"/>
            </a:rPr>
            <a:t>https://www.ouders.nl/artikelen/10-tips-voor-het-kiezen-van-een-vervolg-opleiding</a:t>
          </a:r>
          <a:endParaRPr lang="en-US" sz="3000" kern="1200"/>
        </a:p>
      </dsp:txBody>
      <dsp:txXfrm>
        <a:off x="0" y="3263503"/>
        <a:ext cx="78867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NL" dirty="0">
                <a:latin typeface="+mj-lt"/>
              </a:rPr>
              <a:t>Ouderavond klas 9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NL" dirty="0">
                <a:latin typeface="+mj-lt"/>
              </a:rPr>
              <a:t>Dinsdag 22 januari 2013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D4DBC2-F43D-4E1E-A6C3-972091B330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64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84E2522-1572-43CB-AAEF-8A3A103C4F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90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81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97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796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0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627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569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FENNA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0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46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79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60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40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Fenna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83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Fenna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35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koptekst 4">
            <a:extLst>
              <a:ext uri="{FF2B5EF4-FFF2-40B4-BE49-F238E27FC236}">
                <a16:creationId xmlns:a16="http://schemas.microsoft.com/office/drawing/2014/main" id="{84D5B6B7-E6C3-4EA3-BA1C-EFD2872B28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Handout Algemene presentatie - Workshop vervolgonderwijs</a:t>
            </a:r>
          </a:p>
        </p:txBody>
      </p:sp>
    </p:spTree>
    <p:extLst>
      <p:ext uri="{BB962C8B-B14F-4D97-AF65-F5344CB8AC3E}">
        <p14:creationId xmlns:p14="http://schemas.microsoft.com/office/powerpoint/2010/main" val="98758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E2522-1572-43CB-AAEF-8A3A103C4FC6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68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1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4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C46CC-B28F-4D58-B11E-ECEBE56866FC}" type="datetime1">
              <a:rPr lang="nl-NL" smtClean="0"/>
              <a:t>10-11-2025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Niveau-aanduidingen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8F84-9238-4EAE-9F82-1FC08507DC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39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2A24-389B-408A-8F61-DF7866EC5910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7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B539-54E8-4591-9DD1-C61BFA670052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AC91-19B2-4243-8364-BDF1C1793A14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6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0620-6BD7-498F-B51A-6223AC9249D7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1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A152-CDBD-4AF9-B8A2-405EB4EC41CD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6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05C7-449C-4CBD-9480-B32E492E4CD4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66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2D6-0128-4C6F-B2B1-240C53D2025E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55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A42E-1723-4B3C-A92C-6B8B07B3480E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6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24E-40CC-47DB-87E2-66C26383AB97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BC64-22D1-4162-91A1-17C049B60025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3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9A5C-2D93-48CF-A0CA-ACABE3D619AD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0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3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1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1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B673-0A73-43A9-BAF5-C09D760D7741}" type="datetime1">
              <a:rPr lang="nl-NL" smtClean="0"/>
              <a:t>10-11-2025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020" y="2240085"/>
            <a:ext cx="7080026" cy="787400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Voorlichting Keuzevakken klas 9A en 9B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830516"/>
            <a:ext cx="9554160" cy="23885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21" y="1027975"/>
            <a:ext cx="2236823" cy="13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Kiezen, waarom? Doorstroom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692783" y="1598613"/>
            <a:ext cx="3090672" cy="576262"/>
          </a:xfrm>
        </p:spPr>
        <p:txBody>
          <a:bodyPr/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Mavo</a:t>
            </a:r>
            <a:endParaRPr lang="nl-NL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09599" y="2636912"/>
            <a:ext cx="3538736" cy="2995588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Techniek</a:t>
            </a:r>
          </a:p>
          <a:p>
            <a:r>
              <a:rPr lang="nl-NL" dirty="0">
                <a:latin typeface="Calibri" panose="020F0502020204030204" pitchFamily="34" charset="0"/>
              </a:rPr>
              <a:t>Landbouw (Groen)</a:t>
            </a:r>
          </a:p>
          <a:p>
            <a:r>
              <a:rPr lang="nl-NL" dirty="0">
                <a:latin typeface="Calibri" panose="020F0502020204030204" pitchFamily="34" charset="0"/>
              </a:rPr>
              <a:t>Economie</a:t>
            </a:r>
          </a:p>
          <a:p>
            <a:r>
              <a:rPr lang="nl-NL" dirty="0">
                <a:latin typeface="Calibri" panose="020F0502020204030204" pitchFamily="34" charset="0"/>
              </a:rPr>
              <a:t>Zorg en Welzijn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4283968" y="1535113"/>
            <a:ext cx="4402833" cy="639762"/>
          </a:xfrm>
        </p:spPr>
        <p:txBody>
          <a:bodyPr/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Havo</a:t>
            </a:r>
            <a:endParaRPr lang="nl-NL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148335" y="2637299"/>
            <a:ext cx="4752528" cy="1830189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Natuur en Techniek (NT)</a:t>
            </a:r>
          </a:p>
          <a:p>
            <a:r>
              <a:rPr lang="nl-NL" dirty="0">
                <a:latin typeface="Calibri" panose="020F0502020204030204" pitchFamily="34" charset="0"/>
              </a:rPr>
              <a:t>Natuur en Gezondheid (NG)</a:t>
            </a:r>
          </a:p>
          <a:p>
            <a:r>
              <a:rPr lang="nl-NL" dirty="0">
                <a:latin typeface="Calibri" panose="020F0502020204030204" pitchFamily="34" charset="0"/>
              </a:rPr>
              <a:t>Economie en Maatschappij (EM)</a:t>
            </a:r>
          </a:p>
          <a:p>
            <a:r>
              <a:rPr lang="nl-NL" dirty="0">
                <a:latin typeface="Calibri" panose="020F0502020204030204" pitchFamily="34" charset="0"/>
              </a:rPr>
              <a:t>Cultuur en Maatschappij (CM)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5589240"/>
            <a:ext cx="178593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7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445" y="1188637"/>
            <a:ext cx="4389533" cy="1597228"/>
          </a:xfrm>
        </p:spPr>
        <p:txBody>
          <a:bodyPr>
            <a:normAutofit/>
          </a:bodyPr>
          <a:lstStyle/>
          <a:p>
            <a:r>
              <a:rPr lang="nl-NL" sz="5200"/>
              <a:t>Doorstroom Havo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7" y="2672434"/>
            <a:ext cx="2650489" cy="1590293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41445" y="2998278"/>
            <a:ext cx="3321177" cy="2728198"/>
          </a:xfrm>
        </p:spPr>
        <p:txBody>
          <a:bodyPr anchor="t">
            <a:noAutofit/>
          </a:bodyPr>
          <a:lstStyle/>
          <a:p>
            <a:r>
              <a:rPr lang="nl-NL" sz="1800" dirty="0"/>
              <a:t>KGC</a:t>
            </a:r>
          </a:p>
          <a:p>
            <a:pPr lvl="1"/>
            <a:r>
              <a:rPr lang="nl-NL" dirty="0"/>
              <a:t>Plenaire bijeenkomst</a:t>
            </a:r>
          </a:p>
          <a:p>
            <a:pPr lvl="1"/>
            <a:r>
              <a:rPr lang="nl-NL" dirty="0"/>
              <a:t>Motivatiebrief schrijven </a:t>
            </a:r>
          </a:p>
          <a:p>
            <a:pPr lvl="1"/>
            <a:r>
              <a:rPr lang="nl-NL" dirty="0"/>
              <a:t>Individueel gesprek</a:t>
            </a:r>
          </a:p>
          <a:p>
            <a:pPr lvl="1"/>
            <a:endParaRPr lang="nl-NL" dirty="0"/>
          </a:p>
          <a:p>
            <a:endParaRPr lang="nl-NL" sz="1800" dirty="0"/>
          </a:p>
          <a:p>
            <a:r>
              <a:rPr lang="nl-NL" sz="1800" dirty="0"/>
              <a:t>Andere school</a:t>
            </a:r>
          </a:p>
          <a:p>
            <a:pPr lvl="1"/>
            <a:r>
              <a:rPr lang="nl-NL" dirty="0"/>
              <a:t>	Doorstroom in gekozen profiel</a:t>
            </a:r>
          </a:p>
          <a:p>
            <a:pPr lvl="1"/>
            <a:r>
              <a:rPr lang="nl-NL" dirty="0"/>
              <a:t>	(Extra examenvak verplicht)</a:t>
            </a:r>
          </a:p>
        </p:txBody>
      </p:sp>
    </p:spTree>
    <p:extLst>
      <p:ext uri="{BB962C8B-B14F-4D97-AF65-F5344CB8AC3E}">
        <p14:creationId xmlns:p14="http://schemas.microsoft.com/office/powerpoint/2010/main" val="34863902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445" y="1188637"/>
            <a:ext cx="4389533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Keuzevakken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7" y="2672434"/>
            <a:ext cx="2650489" cy="1590293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41445" y="2998278"/>
            <a:ext cx="3321177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defTabSz="914400"/>
            <a:r>
              <a:rPr lang="en-US" sz="1700"/>
              <a:t>1. NaSk</a:t>
            </a:r>
          </a:p>
          <a:p>
            <a:pPr marL="0" indent="-228600" defTabSz="914400"/>
            <a:r>
              <a:rPr lang="en-US" sz="1700"/>
              <a:t>1. Economie</a:t>
            </a:r>
          </a:p>
          <a:p>
            <a:pPr marL="457200" indent="-228600" defTabSz="914400"/>
            <a:endParaRPr lang="en-US" sz="1700"/>
          </a:p>
          <a:p>
            <a:pPr marL="0" indent="-228600" defTabSz="914400"/>
            <a:r>
              <a:rPr lang="en-US" sz="1700"/>
              <a:t>2. Biologie</a:t>
            </a:r>
          </a:p>
          <a:p>
            <a:pPr marL="0" indent="-228600" defTabSz="914400"/>
            <a:r>
              <a:rPr lang="en-US" sz="1700"/>
              <a:t>2. Duits</a:t>
            </a:r>
          </a:p>
          <a:p>
            <a:pPr indent="-228600" defTabSz="91440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5559375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Wat is de eerstvolgende stap…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593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Oriënteren</a:t>
            </a:r>
          </a:p>
          <a:p>
            <a:pPr lvl="2"/>
            <a:r>
              <a:rPr lang="nl-NL" sz="1600" dirty="0"/>
              <a:t>Wat kan ik? Wie ben ik?</a:t>
            </a:r>
          </a:p>
          <a:p>
            <a:pPr lvl="2"/>
            <a:r>
              <a:rPr lang="nl-NL" sz="1600" dirty="0"/>
              <a:t>Wat wil ik? Welk werk past bij mij?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Onderzoeken</a:t>
            </a:r>
            <a:endParaRPr lang="nl-NL" dirty="0"/>
          </a:p>
          <a:p>
            <a:pPr lvl="2"/>
            <a:r>
              <a:rPr lang="nl-NL" sz="1600" dirty="0"/>
              <a:t>Mentorlessen</a:t>
            </a:r>
          </a:p>
          <a:p>
            <a:pPr lvl="2"/>
            <a:r>
              <a:rPr lang="nl-NL" sz="1600" dirty="0"/>
              <a:t>Open dagen bezoeken (oktober-april)</a:t>
            </a:r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 lvl="2"/>
            <a:r>
              <a:rPr lang="nl-NL" sz="1600" dirty="0">
                <a:solidFill>
                  <a:schemeClr val="tx1">
                    <a:lumMod val="50000"/>
                  </a:schemeClr>
                </a:solidFill>
              </a:rPr>
              <a:t>Meeloopdagen</a:t>
            </a:r>
          </a:p>
          <a:p>
            <a:pPr marL="0" indent="0">
              <a:buNone/>
            </a:pP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Kiezen</a:t>
            </a:r>
          </a:p>
          <a:p>
            <a:pPr lvl="2"/>
            <a:r>
              <a:rPr lang="nl-NL" sz="1600" dirty="0"/>
              <a:t>keuzevak 1, </a:t>
            </a:r>
            <a:r>
              <a:rPr lang="nl-NL" sz="1600" dirty="0" err="1"/>
              <a:t>nask</a:t>
            </a:r>
            <a:r>
              <a:rPr lang="nl-NL" sz="1600" dirty="0"/>
              <a:t>/economie</a:t>
            </a:r>
          </a:p>
          <a:p>
            <a:pPr lvl="2"/>
            <a:r>
              <a:rPr lang="nl-NL" sz="1600" dirty="0"/>
              <a:t>Keuzevak 2, biologie/ Duits</a:t>
            </a:r>
          </a:p>
          <a:p>
            <a:pPr lvl="2"/>
            <a:r>
              <a:rPr lang="nl-NL" sz="1600" dirty="0"/>
              <a:t>havo – mbo</a:t>
            </a:r>
          </a:p>
          <a:p>
            <a:pPr lvl="2"/>
            <a:r>
              <a:rPr lang="nl-NL" sz="1600" dirty="0"/>
              <a:t>Keuze voor havo, toch verplicht inschrijven voor het mbo</a:t>
            </a:r>
          </a:p>
          <a:p>
            <a:pPr marL="0" indent="0">
              <a:buNone/>
            </a:pPr>
            <a:r>
              <a:rPr lang="nl-NL" dirty="0"/>
              <a:t> 				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Doorgeven keuze vóór 4 december 2025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17554"/>
            <a:ext cx="1785938" cy="10715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104A019-8F4A-4D12-9026-65E3D2E026C8}"/>
              </a:ext>
            </a:extLst>
          </p:cNvPr>
          <p:cNvSpPr txBox="1"/>
          <p:nvPr/>
        </p:nvSpPr>
        <p:spPr>
          <a:xfrm rot="20847179">
            <a:off x="4332951" y="3327067"/>
            <a:ext cx="457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LET OP!</a:t>
            </a: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Soms al 1 oktober inschrijven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96872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E85CA08-80AE-FC78-BD84-B49F90D4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43" y="792219"/>
            <a:ext cx="4587062" cy="5273561"/>
          </a:xfrm>
          <a:prstGeom prst="rect">
            <a:avLst/>
          </a:prstGeom>
        </p:spPr>
      </p:pic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5058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4B3C4A-7B11-1868-E96D-27960682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601" y="404664"/>
            <a:ext cx="4613355" cy="57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cho1-fs1\homedirectories\a.lammers\Desktop\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ropos" panose="00000700000000000000" pitchFamily="2" charset="0"/>
                <a:ea typeface="+mj-ea"/>
                <a:cs typeface="+mj-cs"/>
              </a:rPr>
              <a:t>ZIJN ER NOG VRAGEN?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818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52774" y="670559"/>
            <a:ext cx="351249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700"/>
              <a:t>Voorlichting keuzevakken &amp; havo doorstroom</a:t>
            </a:r>
            <a:br>
              <a:rPr lang="en-US" sz="3700"/>
            </a:br>
            <a:r>
              <a:rPr lang="en-US" sz="3700"/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8"/>
          <a:stretch>
            <a:fillRect/>
          </a:stretch>
        </p:blipFill>
        <p:spPr>
          <a:xfrm>
            <a:off x="20" y="3105151"/>
            <a:ext cx="4836298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97753" y="670559"/>
            <a:ext cx="3416836" cy="5445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Kiezen</a:t>
            </a:r>
            <a:r>
              <a:rPr lang="en-US" sz="1700" dirty="0"/>
              <a:t> op het KGC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Doorstroom</a:t>
            </a:r>
            <a:r>
              <a:rPr lang="en-US" sz="1700" dirty="0"/>
              <a:t> </a:t>
            </a:r>
            <a:r>
              <a:rPr lang="en-US" sz="1700" dirty="0" err="1"/>
              <a:t>ná</a:t>
            </a:r>
            <a:r>
              <a:rPr lang="en-US" sz="1700" dirty="0"/>
              <a:t> het KGC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7125" y="727075"/>
            <a:ext cx="656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nl-NL" sz="240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2209800"/>
            <a:ext cx="88931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nl-NL" sz="2500"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A3CA047-6AB8-4BE4-94D9-779EA40187D5}"/>
              </a:ext>
            </a:extLst>
          </p:cNvPr>
          <p:cNvSpPr/>
          <p:nvPr/>
        </p:nvSpPr>
        <p:spPr>
          <a:xfrm>
            <a:off x="7380312" y="6165304"/>
            <a:ext cx="1763688" cy="68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5605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Kiezen: wat en 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0689"/>
            <a:ext cx="8157592" cy="5167311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Keuze examenvakken</a:t>
            </a:r>
            <a:r>
              <a:rPr lang="nl-NL" sz="2800" dirty="0">
                <a:latin typeface="Calibri" panose="020F0502020204030204" pitchFamily="34" charset="0"/>
              </a:rPr>
              <a:t>: vóór 4 december 2025 in Zermelo.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</a:rPr>
              <a:t>Lessen vanaf tweede helft van dit schooljaar (RTV2)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</a:rPr>
              <a:t>	vak 1: </a:t>
            </a:r>
            <a:r>
              <a:rPr lang="nl-NL" sz="2800" dirty="0" err="1">
                <a:latin typeface="Calibri" panose="020F0502020204030204" pitchFamily="34" charset="0"/>
              </a:rPr>
              <a:t>NaSk</a:t>
            </a:r>
            <a:r>
              <a:rPr lang="nl-NL" sz="2800" dirty="0">
                <a:latin typeface="Calibri" panose="020F0502020204030204" pitchFamily="34" charset="0"/>
              </a:rPr>
              <a:t> OF Economie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</a:rPr>
              <a:t>	vak 2: Biologie OF Duits</a:t>
            </a: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Keuze kunstvak </a:t>
            </a:r>
            <a:r>
              <a:rPr lang="nl-NL" sz="2800" dirty="0">
                <a:latin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</a:rPr>
              <a:t>Leerlingen volgen nu beeldend in het algemeen. Volgend schooljaar gaan leerlingen zichzelf verdiepen in tekenen of handvaardigheid.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</a:rPr>
              <a:t>	</a:t>
            </a:r>
            <a:endParaRPr lang="nl-NL" sz="3200" dirty="0"/>
          </a:p>
          <a:p>
            <a:pPr lvl="2"/>
            <a:endParaRPr lang="nl-NL" dirty="0"/>
          </a:p>
          <a:p>
            <a:pPr marL="914400" lvl="2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5589240"/>
            <a:ext cx="178593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83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Profielen Mavo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0678" y="1931206"/>
            <a:ext cx="7778825" cy="3586026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futura-pt"/>
              </a:rPr>
              <a:t>Economie: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economie en wiskunde of Duits</a:t>
            </a:r>
            <a:r>
              <a:rPr lang="nl-NL" sz="2400" dirty="0"/>
              <a:t>.</a:t>
            </a:r>
            <a:endParaRPr lang="nl-NL" b="1" dirty="0">
              <a:solidFill>
                <a:srgbClr val="6BC6DE"/>
              </a:solidFill>
              <a:latin typeface="futura-pt"/>
            </a:endParaRPr>
          </a:p>
          <a:p>
            <a:r>
              <a:rPr lang="nl-NL" i="1" dirty="0">
                <a:solidFill>
                  <a:srgbClr val="212529"/>
                </a:solidFill>
                <a:latin typeface="Lemonde-journal"/>
              </a:rPr>
              <a:t>Richtingen in het mbo:</a:t>
            </a:r>
            <a:r>
              <a:rPr lang="nl-NL" dirty="0">
                <a:solidFill>
                  <a:srgbClr val="212529"/>
                </a:solidFill>
                <a:latin typeface="Lemonde-journal"/>
              </a:rPr>
              <a:t> administratie, consumptief, commerciële dienstverlening, mode en kleding</a:t>
            </a:r>
          </a:p>
          <a:p>
            <a:endParaRPr lang="nl-NL" dirty="0">
              <a:solidFill>
                <a:srgbClr val="212529"/>
              </a:solidFill>
              <a:latin typeface="Lemonde-journal"/>
            </a:endParaRPr>
          </a:p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futura-pt"/>
              </a:rPr>
              <a:t>Groen: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wiskunde en biologie of natuur- en scheikunde.</a:t>
            </a:r>
            <a:endParaRPr lang="nl-NL" b="1" dirty="0">
              <a:solidFill>
                <a:schemeClr val="accent2">
                  <a:lumMod val="75000"/>
                </a:schemeClr>
              </a:solidFill>
              <a:latin typeface="futura-pt"/>
            </a:endParaRPr>
          </a:p>
          <a:p>
            <a:r>
              <a:rPr lang="nl-NL" i="1" dirty="0">
                <a:solidFill>
                  <a:srgbClr val="212529"/>
                </a:solidFill>
                <a:latin typeface="Lemonde-journal"/>
              </a:rPr>
              <a:t>Richtingen in het mbo:</a:t>
            </a:r>
            <a:r>
              <a:rPr lang="nl-NL" dirty="0">
                <a:solidFill>
                  <a:srgbClr val="212529"/>
                </a:solidFill>
                <a:latin typeface="Lemonde-journal"/>
              </a:rPr>
              <a:t> landbouw en natuurlijke omgeving, levensmiddelentechnologie</a:t>
            </a:r>
          </a:p>
          <a:p>
            <a:endParaRPr lang="nl-NL" dirty="0">
              <a:solidFill>
                <a:srgbClr val="212529"/>
              </a:solidFill>
              <a:latin typeface="Lemonde-journal"/>
            </a:endParaRPr>
          </a:p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futura-pt"/>
              </a:rPr>
              <a:t>Techniek: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wiskunde en natuur- en scheikunde.</a:t>
            </a:r>
            <a:endParaRPr lang="nl-NL" b="1" dirty="0">
              <a:solidFill>
                <a:schemeClr val="accent2">
                  <a:lumMod val="75000"/>
                </a:schemeClr>
              </a:solidFill>
              <a:latin typeface="futura-pt"/>
            </a:endParaRPr>
          </a:p>
          <a:p>
            <a:r>
              <a:rPr lang="nl-NL" i="1" dirty="0">
                <a:solidFill>
                  <a:srgbClr val="212529"/>
                </a:solidFill>
                <a:latin typeface="Lemonde-journal"/>
              </a:rPr>
              <a:t>Richtingen in het mbo:</a:t>
            </a:r>
            <a:r>
              <a:rPr lang="nl-NL" dirty="0">
                <a:solidFill>
                  <a:srgbClr val="212529"/>
                </a:solidFill>
                <a:latin typeface="Lemonde-journal"/>
              </a:rPr>
              <a:t> bouw, grafisch, metaal, voertuigen, elektro, installatie, transport en logistiek</a:t>
            </a:r>
          </a:p>
          <a:p>
            <a:endParaRPr lang="nl-NL" dirty="0">
              <a:solidFill>
                <a:srgbClr val="212529"/>
              </a:solidFill>
              <a:latin typeface="Lemonde-journal"/>
            </a:endParaRPr>
          </a:p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futura-pt"/>
              </a:rPr>
              <a:t>Zorg en Welzijn: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biologie en wiskunde.</a:t>
            </a:r>
            <a:endParaRPr lang="nl-NL" b="1" dirty="0">
              <a:solidFill>
                <a:schemeClr val="accent2">
                  <a:lumMod val="75000"/>
                </a:schemeClr>
              </a:solidFill>
              <a:latin typeface="futura-pt"/>
            </a:endParaRPr>
          </a:p>
          <a:p>
            <a:r>
              <a:rPr lang="nl-NL" i="1" dirty="0">
                <a:solidFill>
                  <a:srgbClr val="212529"/>
                </a:solidFill>
                <a:latin typeface="Lemonde-journal"/>
              </a:rPr>
              <a:t>Richtingen in het mbo:</a:t>
            </a:r>
            <a:r>
              <a:rPr lang="nl-NL" dirty="0">
                <a:solidFill>
                  <a:srgbClr val="212529"/>
                </a:solidFill>
                <a:latin typeface="Lemonde-journal"/>
              </a:rPr>
              <a:t> (uiterlijke) verzorging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5589240"/>
            <a:ext cx="178593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87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580B174-2E37-F6DA-D41C-E71A65514143}"/>
              </a:ext>
            </a:extLst>
          </p:cNvPr>
          <p:cNvSpPr/>
          <p:nvPr/>
        </p:nvSpPr>
        <p:spPr>
          <a:xfrm>
            <a:off x="609599" y="1401005"/>
            <a:ext cx="3060370" cy="46922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122641" cy="791405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Kiezen, waarom? 		Examen!</a:t>
            </a:r>
          </a:p>
        </p:txBody>
      </p:sp>
      <p:sp>
        <p:nvSpPr>
          <p:cNvPr id="3" name="Rechthoek 2"/>
          <p:cNvSpPr/>
          <p:nvPr/>
        </p:nvSpPr>
        <p:spPr>
          <a:xfrm>
            <a:off x="609599" y="1401005"/>
            <a:ext cx="3061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Schoolexamen (PTA)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Vrije Schoolvakken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CKV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Maatschappijleer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L.O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EWS (</a:t>
            </a:r>
            <a:r>
              <a:rPr lang="nl-NL" dirty="0" err="1"/>
              <a:t>pws</a:t>
            </a:r>
            <a:r>
              <a:rPr lang="nl-NL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Nederlands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Engels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Wiskunde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KUA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Biologie OF Duits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NaSk</a:t>
            </a:r>
            <a:r>
              <a:rPr lang="nl-NL" dirty="0"/>
              <a:t> OF Economie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669969" y="3125202"/>
            <a:ext cx="457200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Centraal schriftelijk examen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Nederlands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Engels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Wiskunde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KUA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Biologie OF Duits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NaSk</a:t>
            </a:r>
            <a:r>
              <a:rPr lang="nl-NL" dirty="0"/>
              <a:t> OF Economie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669969" y="2192410"/>
            <a:ext cx="3381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Centraal Praktisch Examen</a:t>
            </a:r>
          </a:p>
          <a:p>
            <a:r>
              <a:rPr lang="nl-NL" dirty="0"/>
              <a:t>	Tekenen OF Handvaardigheid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5589240"/>
            <a:ext cx="178593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1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7812360" y="1268760"/>
            <a:ext cx="702436" cy="390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Trebuchet MS"/>
                <a:ea typeface="Calibri"/>
                <a:cs typeface="Times New Roman"/>
              </a:rPr>
              <a:t> MBO</a:t>
            </a:r>
            <a:endParaRPr lang="nl-NL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schermopname, diagram, nummer&#10;&#10;Automatisch gegenereerde beschrijving">
            <a:extLst>
              <a:ext uri="{FF2B5EF4-FFF2-40B4-BE49-F238E27FC236}">
                <a16:creationId xmlns:a16="http://schemas.microsoft.com/office/drawing/2014/main" id="{5D6714CE-B9CC-D289-5B54-E0DB9E7C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4" y="930376"/>
            <a:ext cx="6120680" cy="5361022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31BCBB9-026F-15E9-CEC2-537F320EDCB6}"/>
              </a:ext>
            </a:extLst>
          </p:cNvPr>
          <p:cNvCxnSpPr/>
          <p:nvPr/>
        </p:nvCxnSpPr>
        <p:spPr>
          <a:xfrm>
            <a:off x="7596336" y="896475"/>
            <a:ext cx="0" cy="5361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061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56B2D-7345-95BD-0978-4364B532CB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582"/>
          <a:stretch>
            <a:fillRect/>
          </a:stretch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ADC18C-4ECA-4D14-A8C6-B48C45ED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nl-NL" dirty="0">
                <a:latin typeface="Antropos" panose="00000700000000000000" pitchFamily="2" charset="0"/>
              </a:rPr>
              <a:t>Naar het MBO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E9485A-E3B8-4BEA-AF73-FC556239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 defTabSz="342900">
              <a:spcAft>
                <a:spcPts val="450"/>
              </a:spcAft>
            </a:pPr>
            <a:fld id="{DF28FB93-0A08-4E7D-8E63-9EFA29F1E09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>
                <a:spcAft>
                  <a:spcPts val="45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4AE24C94-D1A1-5273-7B41-38FF046D5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22002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55068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F3B07-4DA2-6A7D-FC47-0B4A6B5A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Open dagen in de regio Nijmegen-Arnhem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3293E7-C95E-4FFA-D5D6-698A7B33EC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BD8E1BB-495A-3C57-46DE-8C6FAE4B9299}"/>
              </a:ext>
            </a:extLst>
          </p:cNvPr>
          <p:cNvSpPr txBox="1"/>
          <p:nvPr/>
        </p:nvSpPr>
        <p:spPr>
          <a:xfrm>
            <a:off x="2843808" y="61769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chemeClr val="accent2">
                    <a:lumMod val="75000"/>
                  </a:schemeClr>
                </a:solidFill>
              </a:rPr>
              <a:t> Kijk ook op www.kiesmbo.nl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01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9070</TotalTime>
  <Words>547</Words>
  <Application>Microsoft Office PowerPoint</Application>
  <PresentationFormat>Diavoorstelling (4:3)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6" baseType="lpstr">
      <vt:lpstr>Antropos</vt:lpstr>
      <vt:lpstr>Arial</vt:lpstr>
      <vt:lpstr>Calibri</vt:lpstr>
      <vt:lpstr>Calibri Light</vt:lpstr>
      <vt:lpstr>futura-pt</vt:lpstr>
      <vt:lpstr>Lemonde-journal</vt:lpstr>
      <vt:lpstr>Times New Roman</vt:lpstr>
      <vt:lpstr>Trebuchet MS</vt:lpstr>
      <vt:lpstr>Wingdings</vt:lpstr>
      <vt:lpstr>Office Theme</vt:lpstr>
      <vt:lpstr>1_Office Theme</vt:lpstr>
      <vt:lpstr> </vt:lpstr>
      <vt:lpstr>Voorlichting keuzevakken &amp; havo doorstroom  </vt:lpstr>
      <vt:lpstr>PowerPoint-presentatie</vt:lpstr>
      <vt:lpstr>Kiezen: wat en wanneer?</vt:lpstr>
      <vt:lpstr>Profielen Mavo</vt:lpstr>
      <vt:lpstr>Kiezen, waarom?   Examen!</vt:lpstr>
      <vt:lpstr>PowerPoint-presentatie</vt:lpstr>
      <vt:lpstr>Naar het MBO</vt:lpstr>
      <vt:lpstr>Open dagen in de regio Nijmegen-Arnhem </vt:lpstr>
      <vt:lpstr>Kiezen, waarom? Doorstroom</vt:lpstr>
      <vt:lpstr>Doorstroom Havo</vt:lpstr>
      <vt:lpstr>Keuzevakken</vt:lpstr>
      <vt:lpstr>Wat is de eerstvolgende stap…</vt:lpstr>
      <vt:lpstr>PowerPoint-presentatie</vt:lpstr>
      <vt:lpstr>PowerPoint-presentatie</vt:lpstr>
    </vt:vector>
  </TitlesOfParts>
  <Company>Karel de Grote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Oosten</dc:creator>
  <cp:lastModifiedBy>F. van  Coolwijk</cp:lastModifiedBy>
  <cp:revision>215</cp:revision>
  <cp:lastPrinted>2025-09-30T13:49:25Z</cp:lastPrinted>
  <dcterms:created xsi:type="dcterms:W3CDTF">2002-01-21T14:05:55Z</dcterms:created>
  <dcterms:modified xsi:type="dcterms:W3CDTF">2025-11-10T11:39:14Z</dcterms:modified>
</cp:coreProperties>
</file>